
<file path=[Content_Types].xml><?xml version="1.0" encoding="utf-8"?>
<Types xmlns="http://schemas.openxmlformats.org/package/2006/content-types">
  <Default Extension="tmp" ContentType="image/png"/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1"/>
  </p:notesMasterIdLst>
  <p:handoutMasterIdLst>
    <p:handoutMasterId r:id="rId32"/>
  </p:handoutMasterIdLst>
  <p:sldIdLst>
    <p:sldId id="448" r:id="rId6"/>
    <p:sldId id="548" r:id="rId7"/>
    <p:sldId id="574" r:id="rId8"/>
    <p:sldId id="566" r:id="rId9"/>
    <p:sldId id="562" r:id="rId10"/>
    <p:sldId id="564" r:id="rId11"/>
    <p:sldId id="549" r:id="rId12"/>
    <p:sldId id="551" r:id="rId13"/>
    <p:sldId id="550" r:id="rId14"/>
    <p:sldId id="553" r:id="rId15"/>
    <p:sldId id="567" r:id="rId16"/>
    <p:sldId id="568" r:id="rId17"/>
    <p:sldId id="563" r:id="rId18"/>
    <p:sldId id="565" r:id="rId19"/>
    <p:sldId id="572" r:id="rId20"/>
    <p:sldId id="569" r:id="rId21"/>
    <p:sldId id="570" r:id="rId22"/>
    <p:sldId id="571" r:id="rId23"/>
    <p:sldId id="527" r:id="rId24"/>
    <p:sldId id="560" r:id="rId25"/>
    <p:sldId id="561" r:id="rId26"/>
    <p:sldId id="526" r:id="rId27"/>
    <p:sldId id="508" r:id="rId28"/>
    <p:sldId id="557" r:id="rId29"/>
    <p:sldId id="558" r:id="rId30"/>
  </p:sldIdLst>
  <p:sldSz cx="9144000" cy="6858000" type="screen4x3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70" autoAdjust="0"/>
  </p:normalViewPr>
  <p:slideViewPr>
    <p:cSldViewPr>
      <p:cViewPr varScale="1">
        <p:scale>
          <a:sx n="123" d="100"/>
          <a:sy n="123" d="100"/>
        </p:scale>
        <p:origin x="123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5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4BE3C-3ED1-4A9F-B875-96A155AE963F}" type="datetimeFigureOut">
              <a:rPr lang="nb-NO" smtClean="0"/>
              <a:t>25.08.2017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A3D50-0AA7-4553-9A20-A5B6F14824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617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7202E-10F9-4653-BAED-4C77C4689973}" type="datetimeFigureOut">
              <a:rPr lang="nb-NO" smtClean="0"/>
              <a:t>25.08.2017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A3907-EECA-421F-BE81-4362AB3910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547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62F864-AA54-4CD7-A462-3999D44C3B11}" type="slidenum">
              <a:rPr lang="nb-NO" altLang="nb-NO"/>
              <a:pPr/>
              <a:t>1</a:t>
            </a:fld>
            <a:endParaRPr lang="nb-NO" altLang="nb-NO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0938" cy="3721100"/>
          </a:xfrm>
          <a:ln w="12700"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6464"/>
            <a:ext cx="4984750" cy="4467225"/>
          </a:xfrm>
          <a:ln/>
        </p:spPr>
        <p:txBody>
          <a:bodyPr lIns="92075" tIns="46038" rIns="92075" bIns="46038"/>
          <a:lstStyle/>
          <a:p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95647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7362-F83B-4FE6-90AD-B378F972063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4944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A3907-EECA-421F-BE81-4362AB39104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7912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0CE6F-F24B-49D7-B0D8-A3FE22E2BE3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3591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11360-DDCF-4400-9EAB-5DB7AD420709}" type="datetime1">
              <a:rPr lang="nb-NO" smtClean="0"/>
              <a:t>25.08.2017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1344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143D-36D2-4036-90C7-13435E82017B}" type="datetime1">
              <a:rPr lang="nb-NO" smtClean="0"/>
              <a:t>25.08.2017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42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6E580-66A1-4226-87DB-319996B78470}" type="datetime1">
              <a:rPr lang="nb-NO" smtClean="0"/>
              <a:t>25.08.2017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379C0-0561-44B0-B272-E25C661059E8}" type="datetime1">
              <a:rPr lang="nb-NO" smtClean="0"/>
              <a:t>25.08.2017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7164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C9FE-414A-4A0B-9A62-44C17732AD62}" type="datetime1">
              <a:rPr lang="nb-NO" smtClean="0"/>
              <a:t>25.08.2017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191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4590-8856-44A0-830E-C739B5896105}" type="datetime1">
              <a:rPr lang="nb-NO" smtClean="0"/>
              <a:t>25.08.2017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9087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7017-E72E-4F1F-BCFF-A9AE541F1292}" type="datetime1">
              <a:rPr lang="nb-NO" smtClean="0"/>
              <a:t>25.08.2017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408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75A7C-9F1B-4299-AA06-3831037CC072}" type="datetime1">
              <a:rPr lang="nb-NO" smtClean="0"/>
              <a:t>25.08.2017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479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F26DF-49E2-4B37-8E4B-1D3B70D37FA1}" type="datetime1">
              <a:rPr lang="nb-NO" smtClean="0"/>
              <a:t>25.08.2017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378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2A358-589B-46F5-A8E3-B34873202073}" type="datetime1">
              <a:rPr lang="nb-NO" smtClean="0"/>
              <a:t>25.08.2017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09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5BB3-21B7-47FA-9C9B-B328699FDDE9}" type="datetime1">
              <a:rPr lang="nb-NO" smtClean="0"/>
              <a:t>25.08.2017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0113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685800" y="404813"/>
            <a:ext cx="7162800" cy="5691187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6A578-805D-4512-91BB-37A3549F4252}" type="datetime1">
              <a:rPr lang="nb-NO" smtClean="0"/>
              <a:t>25.08.2017</a:t>
            </a:fld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771B3-B459-4BAA-9382-CFEA98C96509}" type="slidenum">
              <a:rPr lang="nb-NO"/>
              <a:pPr>
                <a:defRPr/>
              </a:pPr>
              <a:t>‹#›</a:t>
            </a:fld>
            <a:endParaRPr lang="nb-NO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455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8A730-B980-4462-9C51-00677FF78CC4}" type="datetime1">
              <a:rPr lang="nb-NO" smtClean="0"/>
              <a:t>25.08.2017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952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rslemeg.no/" TargetMode="External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m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8755-937E-47CB-99C2-2610268AF146}" type="slidenum">
              <a:rPr lang="nb-NO" altLang="nb-NO"/>
              <a:pPr/>
              <a:t>1</a:t>
            </a:fld>
            <a:endParaRPr lang="nb-NO" altLang="nb-NO">
              <a:latin typeface="Times New Roman" pitchFamily="18" charset="0"/>
            </a:endParaRPr>
          </a:p>
        </p:txBody>
      </p:sp>
      <p:sp>
        <p:nvSpPr>
          <p:cNvPr id="336898" name="Rectangle 2"/>
          <p:cNvSpPr>
            <a:spLocks noChangeArrowheads="1"/>
          </p:cNvSpPr>
          <p:nvPr/>
        </p:nvSpPr>
        <p:spPr bwMode="auto">
          <a:xfrm>
            <a:off x="955675" y="2286000"/>
            <a:ext cx="8874125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50000"/>
              </a:lnSpc>
            </a:pPr>
            <a:endParaRPr lang="nb-NO" altLang="nb-NO" b="1">
              <a:solidFill>
                <a:srgbClr val="FF0000"/>
              </a:solidFill>
              <a:latin typeface="Arial" charset="0"/>
            </a:endParaRPr>
          </a:p>
          <a:p>
            <a:endParaRPr lang="nb-NO" altLang="nb-NO" b="1">
              <a:solidFill>
                <a:srgbClr val="FF0000"/>
              </a:solidFill>
              <a:latin typeface="Arial" charset="0"/>
            </a:endParaRPr>
          </a:p>
          <a:p>
            <a:endParaRPr lang="nb-NO" altLang="nb-NO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36899" name="Rectangle 3"/>
          <p:cNvSpPr>
            <a:spLocks noChangeArrowheads="1"/>
          </p:cNvSpPr>
          <p:nvPr/>
        </p:nvSpPr>
        <p:spPr bwMode="auto">
          <a:xfrm>
            <a:off x="755650" y="4508500"/>
            <a:ext cx="7634288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50000"/>
              </a:lnSpc>
            </a:pPr>
            <a:endParaRPr lang="nb-NO" altLang="nb-NO" b="1" dirty="0">
              <a:solidFill>
                <a:srgbClr val="FF0000"/>
              </a:solidFill>
              <a:latin typeface="Arial" charset="0"/>
            </a:endParaRPr>
          </a:p>
          <a:p>
            <a:endParaRPr lang="nb-NO" altLang="nb-NO" b="1" dirty="0">
              <a:solidFill>
                <a:srgbClr val="FF0000"/>
              </a:solidFill>
              <a:latin typeface="Arial" charset="0"/>
            </a:endParaRPr>
          </a:p>
          <a:p>
            <a:r>
              <a:rPr lang="nb-NO" altLang="nb-NO" b="1" dirty="0">
                <a:solidFill>
                  <a:srgbClr val="FF0000"/>
                </a:solidFill>
                <a:latin typeface="Arial" charset="0"/>
              </a:rPr>
              <a:t> 	</a:t>
            </a:r>
          </a:p>
        </p:txBody>
      </p:sp>
      <p:sp>
        <p:nvSpPr>
          <p:cNvPr id="336900" name="Rectangle 4"/>
          <p:cNvSpPr>
            <a:spLocks noChangeArrowheads="1"/>
          </p:cNvSpPr>
          <p:nvPr/>
        </p:nvSpPr>
        <p:spPr bwMode="auto">
          <a:xfrm>
            <a:off x="4381500" y="3030538"/>
            <a:ext cx="41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 typeface="Marlett" pitchFamily="2" charset="2"/>
              <a:buChar char="h"/>
            </a:pPr>
            <a:endParaRPr lang="nb-NO" altLang="nb-NO" sz="1800">
              <a:latin typeface="Arial" charset="0"/>
            </a:endParaRPr>
          </a:p>
        </p:txBody>
      </p:sp>
      <p:sp>
        <p:nvSpPr>
          <p:cNvPr id="336902" name="Rectangle 6"/>
          <p:cNvSpPr>
            <a:spLocks noChangeArrowheads="1"/>
          </p:cNvSpPr>
          <p:nvPr/>
        </p:nvSpPr>
        <p:spPr bwMode="auto">
          <a:xfrm>
            <a:off x="1763688" y="4553242"/>
            <a:ext cx="5760639" cy="120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nb-NO" altLang="nb-NO" dirty="0" smtClean="0">
                <a:solidFill>
                  <a:srgbClr val="000000"/>
                </a:solidFill>
                <a:latin typeface="Arial" charset="0"/>
              </a:rPr>
              <a:t>Etablering av bossnett i</a:t>
            </a:r>
          </a:p>
          <a:p>
            <a:pPr algn="ctr"/>
            <a:r>
              <a:rPr lang="nb-NO" altLang="nb-NO" dirty="0" smtClean="0">
                <a:solidFill>
                  <a:srgbClr val="000000"/>
                </a:solidFill>
                <a:latin typeface="Arial" charset="0"/>
              </a:rPr>
              <a:t>Dokkebakken</a:t>
            </a:r>
          </a:p>
          <a:p>
            <a:pPr algn="ctr"/>
            <a:r>
              <a:rPr lang="nb-NO" altLang="nb-NO" dirty="0" smtClean="0">
                <a:solidFill>
                  <a:srgbClr val="000000"/>
                </a:solidFill>
                <a:latin typeface="Arial" charset="0"/>
              </a:rPr>
              <a:t>Bergen 15.6.2017</a:t>
            </a:r>
            <a:endParaRPr lang="nb-NO" altLang="nb-NO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6904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786807"/>
          </a:xfrm>
        </p:spPr>
        <p:txBody>
          <a:bodyPr>
            <a:normAutofit/>
          </a:bodyPr>
          <a:lstStyle/>
          <a:p>
            <a:pPr algn="ctr"/>
            <a:r>
              <a:rPr lang="nb-NO" altLang="nb-NO" b="1" dirty="0" smtClean="0"/>
              <a:t>Velkommen til </a:t>
            </a:r>
            <a:br>
              <a:rPr lang="nb-NO" altLang="nb-NO" b="1" dirty="0" smtClean="0"/>
            </a:br>
            <a:r>
              <a:rPr lang="nb-NO" altLang="nb-NO" b="1" dirty="0" smtClean="0"/>
              <a:t>informasjonsmøte</a:t>
            </a:r>
            <a:endParaRPr lang="nb-NO" altLang="nb-NO" b="1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472" y="1875222"/>
            <a:ext cx="2409056" cy="240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4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3016473" y="3603501"/>
            <a:ext cx="28520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b-NO" dirty="0" smtClean="0"/>
              <a:t>BIR Nett AS</a:t>
            </a:r>
          </a:p>
          <a:p>
            <a:pPr algn="ctr"/>
            <a:r>
              <a:rPr lang="nb-NO" dirty="0"/>
              <a:t>o</a:t>
            </a:r>
            <a:r>
              <a:rPr lang="nb-NO" dirty="0" smtClean="0"/>
              <a:t>rjan.mjos@bir.no</a:t>
            </a:r>
          </a:p>
          <a:p>
            <a:pPr algn="ctr">
              <a:lnSpc>
                <a:spcPct val="150000"/>
              </a:lnSpc>
            </a:pPr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2</a:t>
            </a:fld>
            <a:endParaRPr lang="nb-NO"/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2728374" y="2204864"/>
            <a:ext cx="342824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b-NO" sz="2400" b="1" dirty="0" smtClean="0"/>
              <a:t>Ørjan Johan Mjøs</a:t>
            </a:r>
          </a:p>
          <a:p>
            <a:pPr algn="ctr"/>
            <a:r>
              <a:rPr lang="nb-NO" dirty="0" smtClean="0"/>
              <a:t>Utbyggingsansvarlig</a:t>
            </a:r>
          </a:p>
          <a:p>
            <a:pPr algn="ctr"/>
            <a:r>
              <a:rPr lang="nb-NO" dirty="0" smtClean="0"/>
              <a:t>Ansvarlig for bossnettutbyggingen </a:t>
            </a:r>
          </a:p>
          <a:p>
            <a:pPr algn="ctr"/>
            <a:r>
              <a:rPr lang="nb-NO" dirty="0" smtClean="0"/>
              <a:t>i Bergen sentrum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6356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3</a:t>
            </a:fld>
            <a:endParaRPr lang="nb-NO"/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1907704" y="1916832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Info vil bli sendt pr. tekstmelding til mobiltelefon. </a:t>
            </a:r>
          </a:p>
          <a:p>
            <a:endParaRPr lang="nb-NO" dirty="0"/>
          </a:p>
          <a:p>
            <a:r>
              <a:rPr lang="nb-NO" dirty="0" smtClean="0">
                <a:hlinkClick r:id="rId3"/>
              </a:rPr>
              <a:t>www.varslemeg.no</a:t>
            </a:r>
            <a:endParaRPr lang="nb-NO" dirty="0" smtClean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57143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Program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600200"/>
            <a:ext cx="8784976" cy="4525963"/>
          </a:xfrm>
        </p:spPr>
        <p:txBody>
          <a:bodyPr>
            <a:normAutofit/>
          </a:bodyPr>
          <a:lstStyle/>
          <a:p>
            <a:r>
              <a:rPr lang="nb-NO" sz="2400" dirty="0" smtClean="0"/>
              <a:t>Praktisk informasjon om bossnettet	-	Carl Nødtvedt</a:t>
            </a:r>
          </a:p>
          <a:p>
            <a:pPr marL="0" indent="0">
              <a:buNone/>
            </a:pPr>
            <a:endParaRPr lang="nb-NO" sz="2400" dirty="0"/>
          </a:p>
          <a:p>
            <a:r>
              <a:rPr lang="nb-NO" sz="2400" dirty="0" smtClean="0"/>
              <a:t>Prosjektgjennomføring			- 	John Ingvald 								Økland</a:t>
            </a:r>
          </a:p>
          <a:p>
            <a:r>
              <a:rPr lang="nb-NO" sz="2400" dirty="0" smtClean="0"/>
              <a:t>Tilstandsregistrering av bygg		-	Svein Koldingsnes</a:t>
            </a:r>
          </a:p>
          <a:p>
            <a:endParaRPr lang="nb-NO" sz="2400" dirty="0" smtClean="0"/>
          </a:p>
          <a:p>
            <a:r>
              <a:rPr lang="nb-NO" sz="2400" dirty="0" smtClean="0"/>
              <a:t>Spørsmål fra salen</a:t>
            </a:r>
          </a:p>
          <a:p>
            <a:endParaRPr lang="nb-NO" sz="2400" dirty="0"/>
          </a:p>
          <a:p>
            <a:r>
              <a:rPr lang="nb-NO" sz="2400" dirty="0" smtClean="0"/>
              <a:t>Dokken</a:t>
            </a:r>
            <a:endParaRPr lang="nb-NO" sz="24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4</a:t>
            </a:fld>
            <a:endParaRPr lang="nb-NO"/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3034005" y="2060848"/>
            <a:ext cx="2933880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nb-NO" sz="2400" b="1" dirty="0" smtClean="0"/>
              <a:t>Carl Fredrik Nødtvedt</a:t>
            </a:r>
          </a:p>
          <a:p>
            <a:r>
              <a:rPr lang="nb-NO" dirty="0" smtClean="0"/>
              <a:t>Rådgiver</a:t>
            </a:r>
          </a:p>
          <a:p>
            <a:r>
              <a:rPr lang="nb-NO" dirty="0" smtClean="0"/>
              <a:t>Prosjektleder for prosjektet i </a:t>
            </a:r>
          </a:p>
          <a:p>
            <a:r>
              <a:rPr lang="nb-NO" dirty="0" smtClean="0"/>
              <a:t>Dokkebakken</a:t>
            </a:r>
          </a:p>
          <a:p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>
            <a:off x="2987824" y="3791550"/>
            <a:ext cx="28520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 smtClean="0"/>
              <a:t>BIR Nett AS</a:t>
            </a:r>
          </a:p>
          <a:p>
            <a:pPr algn="ctr"/>
            <a:r>
              <a:rPr lang="nb-NO" dirty="0" smtClean="0"/>
              <a:t>cfn@bir.no</a:t>
            </a:r>
          </a:p>
          <a:p>
            <a:pPr algn="ctr"/>
            <a:r>
              <a:rPr lang="nb-NO" dirty="0" smtClean="0"/>
              <a:t>92 85 26 75</a:t>
            </a:r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5</a:t>
            </a:fld>
            <a:endParaRPr lang="nb-NO"/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Kort om planlagt rørtrasé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6</a:t>
            </a:fld>
            <a:endParaRPr lang="nb-NO"/>
          </a:p>
        </p:txBody>
      </p:sp>
      <p:pic>
        <p:nvPicPr>
          <p:cNvPr id="6" name="Bilde 5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  <p:pic>
        <p:nvPicPr>
          <p:cNvPr id="8" name="Plassholder for innhold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33790" y="1600200"/>
            <a:ext cx="667642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7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1143000"/>
          </a:xfrm>
        </p:spPr>
        <p:txBody>
          <a:bodyPr/>
          <a:lstStyle/>
          <a:p>
            <a:r>
              <a:rPr lang="nb-NO" dirty="0" smtClean="0"/>
              <a:t>Velkommen til mitt liv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7</a:t>
            </a:fld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907596"/>
            <a:ext cx="8535642" cy="2825660"/>
          </a:xfrm>
          <a:prstGeom prst="rect">
            <a:avLst/>
          </a:prstGeom>
        </p:spPr>
      </p:pic>
      <p:pic>
        <p:nvPicPr>
          <p:cNvPr id="6" name="Bilde 5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6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BIR Nett skaper samfunnsøkonomiske gevinster</a:t>
            </a:r>
            <a:endParaRPr lang="nb-NO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smtClean="0"/>
              <a:t>14. januar 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smtClean="0"/>
              <a:t>BIR NETT AS - Strategi 2015-2018</a:t>
            </a:r>
            <a:endParaRPr lang="nb-NO" dirty="0"/>
          </a:p>
        </p:txBody>
      </p:sp>
      <p:sp>
        <p:nvSpPr>
          <p:cNvPr id="201" name="Rectangle 200"/>
          <p:cNvSpPr/>
          <p:nvPr/>
        </p:nvSpPr>
        <p:spPr bwMode="auto">
          <a:xfrm>
            <a:off x="395287" y="5661248"/>
            <a:ext cx="8353425" cy="431577"/>
          </a:xfrm>
          <a:prstGeom prst="rect">
            <a:avLst/>
          </a:prstGeom>
          <a:solidFill>
            <a:srgbClr val="33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600" b="1" i="1" dirty="0" smtClean="0">
                <a:solidFill>
                  <a:schemeClr val="bg1"/>
                </a:solidFill>
                <a:latin typeface="Calibri" pitchFamily="34" charset="0"/>
              </a:rPr>
              <a:t>…gjennom å erstatte bossbiler og </a:t>
            </a:r>
            <a:r>
              <a:rPr lang="nb-NO" sz="1600" b="1" i="1" dirty="0" err="1" smtClean="0">
                <a:solidFill>
                  <a:schemeClr val="bg1"/>
                </a:solidFill>
                <a:latin typeface="Calibri" pitchFamily="34" charset="0"/>
              </a:rPr>
              <a:t>bosspann</a:t>
            </a:r>
            <a:endParaRPr kumimoji="0" lang="nb-NO" sz="1600" b="1" i="1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204" name="Rectangle 203"/>
          <p:cNvSpPr/>
          <p:nvPr/>
        </p:nvSpPr>
        <p:spPr bwMode="auto">
          <a:xfrm>
            <a:off x="395287" y="1625544"/>
            <a:ext cx="8353425" cy="4035687"/>
          </a:xfrm>
          <a:prstGeom prst="rect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Samfunnsøkonomiske gevinster</a:t>
            </a:r>
            <a:endParaRPr kumimoji="0" lang="nb-NO" sz="1800" b="1" i="1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212" name="Rounded Rectangle 211"/>
          <p:cNvSpPr/>
          <p:nvPr/>
        </p:nvSpPr>
        <p:spPr bwMode="auto">
          <a:xfrm>
            <a:off x="3111215" y="5019644"/>
            <a:ext cx="5400000" cy="335412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dirty="0" smtClean="0">
                <a:ln>
                  <a:noFill/>
                </a:ln>
                <a:solidFill>
                  <a:srgbClr val="FF9900"/>
                </a:solidFill>
                <a:effectLst/>
                <a:latin typeface="Calibri" pitchFamily="34" charset="0"/>
              </a:rPr>
              <a:t>Samsvar mellom hva brukere betaler og hva de får</a:t>
            </a:r>
          </a:p>
        </p:txBody>
      </p:sp>
      <p:sp>
        <p:nvSpPr>
          <p:cNvPr id="210" name="Rounded Rectangle 209"/>
          <p:cNvSpPr/>
          <p:nvPr/>
        </p:nvSpPr>
        <p:spPr bwMode="auto">
          <a:xfrm>
            <a:off x="3111215" y="3038405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>
                <a:solidFill>
                  <a:srgbClr val="FF9900"/>
                </a:solidFill>
                <a:latin typeface="Calibri" pitchFamily="34" charset="0"/>
              </a:rPr>
              <a:t>Færre </a:t>
            </a:r>
            <a:r>
              <a:rPr lang="nb-NO" sz="1400" b="1" dirty="0" err="1">
                <a:solidFill>
                  <a:srgbClr val="FF9900"/>
                </a:solidFill>
                <a:latin typeface="Calibri" pitchFamily="34" charset="0"/>
              </a:rPr>
              <a:t>bosspann</a:t>
            </a:r>
            <a:endParaRPr lang="nb-NO" sz="1400" b="1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218" name="Rounded Rectangle 217"/>
          <p:cNvSpPr/>
          <p:nvPr/>
        </p:nvSpPr>
        <p:spPr bwMode="auto">
          <a:xfrm>
            <a:off x="5937215" y="3434970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>
                <a:solidFill>
                  <a:srgbClr val="FF9900"/>
                </a:solidFill>
                <a:latin typeface="Calibri" pitchFamily="34" charset="0"/>
              </a:rPr>
              <a:t>Redusert brannfare</a:t>
            </a:r>
          </a:p>
        </p:txBody>
      </p:sp>
      <p:sp>
        <p:nvSpPr>
          <p:cNvPr id="219" name="Rounded Rectangle 218"/>
          <p:cNvSpPr/>
          <p:nvPr/>
        </p:nvSpPr>
        <p:spPr bwMode="auto">
          <a:xfrm>
            <a:off x="3111215" y="3434970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>
                <a:solidFill>
                  <a:srgbClr val="FF9900"/>
                </a:solidFill>
                <a:latin typeface="Calibri" pitchFamily="34" charset="0"/>
              </a:rPr>
              <a:t>Færre skadedyr</a:t>
            </a:r>
          </a:p>
        </p:txBody>
      </p:sp>
      <p:sp>
        <p:nvSpPr>
          <p:cNvPr id="223" name="Rounded Rectangle 222"/>
          <p:cNvSpPr/>
          <p:nvPr/>
        </p:nvSpPr>
        <p:spPr bwMode="auto">
          <a:xfrm>
            <a:off x="5937215" y="3038405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 smtClean="0">
                <a:solidFill>
                  <a:srgbClr val="FF9900"/>
                </a:solidFill>
                <a:latin typeface="Calibri" pitchFamily="34" charset="0"/>
              </a:rPr>
              <a:t>Bedre hygiene</a:t>
            </a:r>
            <a:endParaRPr lang="nb-NO" sz="1400" b="1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213" name="Rounded Rectangle 212"/>
          <p:cNvSpPr/>
          <p:nvPr/>
        </p:nvSpPr>
        <p:spPr bwMode="auto">
          <a:xfrm>
            <a:off x="3111215" y="2523396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>
                <a:solidFill>
                  <a:srgbClr val="FF9900"/>
                </a:solidFill>
                <a:latin typeface="Calibri" pitchFamily="34" charset="0"/>
              </a:rPr>
              <a:t>Mindre tungtrafikk</a:t>
            </a:r>
          </a:p>
        </p:txBody>
      </p:sp>
      <p:sp>
        <p:nvSpPr>
          <p:cNvPr id="214" name="Rounded Rectangle 213"/>
          <p:cNvSpPr/>
          <p:nvPr/>
        </p:nvSpPr>
        <p:spPr bwMode="auto">
          <a:xfrm>
            <a:off x="5937215" y="2523396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>
                <a:solidFill>
                  <a:srgbClr val="FF9900"/>
                </a:solidFill>
                <a:latin typeface="Calibri" pitchFamily="34" charset="0"/>
              </a:rPr>
              <a:t>Mindre </a:t>
            </a:r>
            <a:r>
              <a:rPr lang="nb-NO" sz="1400" b="1" dirty="0" smtClean="0">
                <a:solidFill>
                  <a:srgbClr val="FF9900"/>
                </a:solidFill>
                <a:latin typeface="Calibri" pitchFamily="34" charset="0"/>
              </a:rPr>
              <a:t>forsøpling</a:t>
            </a:r>
            <a:endParaRPr lang="nb-NO" sz="1400" b="1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215" name="Rounded Rectangle 214"/>
          <p:cNvSpPr/>
          <p:nvPr/>
        </p:nvSpPr>
        <p:spPr bwMode="auto">
          <a:xfrm>
            <a:off x="5937215" y="2126831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>
                <a:solidFill>
                  <a:srgbClr val="FF9900"/>
                </a:solidFill>
                <a:latin typeface="Calibri" pitchFamily="34" charset="0"/>
              </a:rPr>
              <a:t>Bedre arealutnyttelse</a:t>
            </a:r>
          </a:p>
        </p:txBody>
      </p:sp>
      <p:sp>
        <p:nvSpPr>
          <p:cNvPr id="224" name="Rounded Rectangle 223"/>
          <p:cNvSpPr/>
          <p:nvPr/>
        </p:nvSpPr>
        <p:spPr bwMode="auto">
          <a:xfrm>
            <a:off x="3111215" y="2126831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>
                <a:solidFill>
                  <a:srgbClr val="FF9900"/>
                </a:solidFill>
                <a:latin typeface="Calibri" pitchFamily="34" charset="0"/>
              </a:rPr>
              <a:t>Lavere klimagassutslipp</a:t>
            </a:r>
          </a:p>
        </p:txBody>
      </p:sp>
      <p:sp>
        <p:nvSpPr>
          <p:cNvPr id="208" name="Rounded Rectangle 207"/>
          <p:cNvSpPr/>
          <p:nvPr/>
        </p:nvSpPr>
        <p:spPr bwMode="auto">
          <a:xfrm>
            <a:off x="5937215" y="4346544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>
                <a:solidFill>
                  <a:srgbClr val="FF9900"/>
                </a:solidFill>
                <a:latin typeface="Calibri" pitchFamily="34" charset="0"/>
              </a:rPr>
              <a:t>Mindre lukt</a:t>
            </a:r>
          </a:p>
        </p:txBody>
      </p:sp>
      <p:sp>
        <p:nvSpPr>
          <p:cNvPr id="211" name="Rounded Rectangle 210"/>
          <p:cNvSpPr/>
          <p:nvPr/>
        </p:nvSpPr>
        <p:spPr bwMode="auto">
          <a:xfrm>
            <a:off x="3111215" y="4346544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>
                <a:solidFill>
                  <a:srgbClr val="FF9900"/>
                </a:solidFill>
                <a:latin typeface="Calibri" pitchFamily="34" charset="0"/>
              </a:rPr>
              <a:t>Tilgjengelig hele døgnet</a:t>
            </a:r>
          </a:p>
        </p:txBody>
      </p:sp>
      <p:sp>
        <p:nvSpPr>
          <p:cNvPr id="216" name="Rounded Rectangle 215"/>
          <p:cNvSpPr/>
          <p:nvPr/>
        </p:nvSpPr>
        <p:spPr bwMode="auto">
          <a:xfrm>
            <a:off x="5937215" y="3949979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>
                <a:solidFill>
                  <a:srgbClr val="FF9900"/>
                </a:solidFill>
                <a:latin typeface="Calibri" pitchFamily="34" charset="0"/>
              </a:rPr>
              <a:t>Automatisk tømming</a:t>
            </a:r>
          </a:p>
        </p:txBody>
      </p:sp>
      <p:sp>
        <p:nvSpPr>
          <p:cNvPr id="228" name="Rounded Rectangle 227"/>
          <p:cNvSpPr/>
          <p:nvPr/>
        </p:nvSpPr>
        <p:spPr bwMode="auto">
          <a:xfrm>
            <a:off x="3111215" y="3949979"/>
            <a:ext cx="2574000" cy="2520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b="1" dirty="0">
                <a:solidFill>
                  <a:srgbClr val="FF9900"/>
                </a:solidFill>
                <a:latin typeface="Calibri" pitchFamily="34" charset="0"/>
              </a:rPr>
              <a:t>Aldri fullt</a:t>
            </a:r>
          </a:p>
        </p:txBody>
      </p:sp>
      <p:sp>
        <p:nvSpPr>
          <p:cNvPr id="202" name="Rectangle 201"/>
          <p:cNvSpPr/>
          <p:nvPr/>
        </p:nvSpPr>
        <p:spPr bwMode="auto">
          <a:xfrm>
            <a:off x="632783" y="2972375"/>
            <a:ext cx="1368151" cy="7806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alibri" pitchFamily="34" charset="0"/>
              </a:rPr>
              <a:t>Sikkert, rent</a:t>
            </a:r>
            <a:r>
              <a:rPr kumimoji="0" lang="nb-NO" sz="1400" b="1" i="1" u="none" strike="noStrike" cap="none" normalizeH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alibri" pitchFamily="34" charset="0"/>
              </a:rPr>
              <a:t> og pent bysentrum</a:t>
            </a:r>
          </a:p>
        </p:txBody>
      </p:sp>
      <p:sp>
        <p:nvSpPr>
          <p:cNvPr id="203" name="Rectangle 202"/>
          <p:cNvSpPr/>
          <p:nvPr/>
        </p:nvSpPr>
        <p:spPr bwMode="auto">
          <a:xfrm>
            <a:off x="632784" y="2060801"/>
            <a:ext cx="1368151" cy="7806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alibri" pitchFamily="34" charset="0"/>
              </a:rPr>
              <a:t>Betydelige</a:t>
            </a:r>
            <a:r>
              <a:rPr kumimoji="0" lang="nb-NO" sz="1400" b="1" i="1" u="none" strike="noStrike" cap="none" normalizeH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alibri" pitchFamily="34" charset="0"/>
              </a:rPr>
              <a:t> miljøgevinster</a:t>
            </a:r>
          </a:p>
        </p:txBody>
      </p:sp>
      <p:sp>
        <p:nvSpPr>
          <p:cNvPr id="205" name="Rectangle 204"/>
          <p:cNvSpPr/>
          <p:nvPr/>
        </p:nvSpPr>
        <p:spPr bwMode="auto">
          <a:xfrm>
            <a:off x="632783" y="3883949"/>
            <a:ext cx="1368151" cy="7806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alibri" pitchFamily="34" charset="0"/>
              </a:rPr>
              <a:t>Bedre løsning for innsamling av avfall</a:t>
            </a:r>
            <a:endParaRPr kumimoji="0" lang="nb-NO" sz="1400" b="1" i="1" u="none" strike="noStrike" cap="none" normalizeH="0" dirty="0" smtClean="0">
              <a:ln>
                <a:noFill/>
              </a:ln>
              <a:solidFill>
                <a:schemeClr val="accent2"/>
              </a:solidFill>
              <a:effectLst/>
              <a:latin typeface="Calibri" pitchFamily="34" charset="0"/>
            </a:endParaRPr>
          </a:p>
        </p:txBody>
      </p:sp>
      <p:sp>
        <p:nvSpPr>
          <p:cNvPr id="206" name="Rectangle 205"/>
          <p:cNvSpPr/>
          <p:nvPr/>
        </p:nvSpPr>
        <p:spPr bwMode="auto">
          <a:xfrm>
            <a:off x="632784" y="4795523"/>
            <a:ext cx="1368151" cy="7806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alibri" pitchFamily="34" charset="0"/>
              </a:rPr>
              <a:t>Like tjenester til lik pris</a:t>
            </a:r>
            <a:endParaRPr kumimoji="0" lang="nb-NO" sz="1400" b="1" i="1" u="none" strike="noStrike" cap="none" normalizeH="0" dirty="0" smtClean="0">
              <a:ln>
                <a:noFill/>
              </a:ln>
              <a:solidFill>
                <a:schemeClr val="accent2"/>
              </a:solidFill>
              <a:effectLst/>
              <a:latin typeface="Calibri" pitchFamily="34" charset="0"/>
            </a:endParaRPr>
          </a:p>
        </p:txBody>
      </p:sp>
      <p:sp>
        <p:nvSpPr>
          <p:cNvPr id="27" name="Freeform 6"/>
          <p:cNvSpPr>
            <a:spLocks noEditPoints="1"/>
          </p:cNvSpPr>
          <p:nvPr/>
        </p:nvSpPr>
        <p:spPr bwMode="auto">
          <a:xfrm>
            <a:off x="2020191" y="4850575"/>
            <a:ext cx="877044" cy="670522"/>
          </a:xfrm>
          <a:custGeom>
            <a:avLst/>
            <a:gdLst>
              <a:gd name="T0" fmla="*/ 760 w 980"/>
              <a:gd name="T1" fmla="*/ 374 h 749"/>
              <a:gd name="T2" fmla="*/ 755 w 980"/>
              <a:gd name="T3" fmla="*/ 324 h 749"/>
              <a:gd name="T4" fmla="*/ 731 w 980"/>
              <a:gd name="T5" fmla="*/ 254 h 749"/>
              <a:gd name="T6" fmla="*/ 690 w 980"/>
              <a:gd name="T7" fmla="*/ 194 h 749"/>
              <a:gd name="T8" fmla="*/ 635 w 980"/>
              <a:gd name="T9" fmla="*/ 147 h 749"/>
              <a:gd name="T10" fmla="*/ 567 w 980"/>
              <a:gd name="T11" fmla="*/ 117 h 749"/>
              <a:gd name="T12" fmla="*/ 518 w 980"/>
              <a:gd name="T13" fmla="*/ 106 h 749"/>
              <a:gd name="T14" fmla="*/ 463 w 980"/>
              <a:gd name="T15" fmla="*/ 106 h 749"/>
              <a:gd name="T16" fmla="*/ 415 w 980"/>
              <a:gd name="T17" fmla="*/ 115 h 749"/>
              <a:gd name="T18" fmla="*/ 350 w 980"/>
              <a:gd name="T19" fmla="*/ 145 h 749"/>
              <a:gd name="T20" fmla="*/ 293 w 980"/>
              <a:gd name="T21" fmla="*/ 191 h 749"/>
              <a:gd name="T22" fmla="*/ 261 w 980"/>
              <a:gd name="T23" fmla="*/ 78 h 749"/>
              <a:gd name="T24" fmla="*/ 338 w 980"/>
              <a:gd name="T25" fmla="*/ 32 h 749"/>
              <a:gd name="T26" fmla="*/ 422 w 980"/>
              <a:gd name="T27" fmla="*/ 6 h 749"/>
              <a:gd name="T28" fmla="*/ 471 w 980"/>
              <a:gd name="T29" fmla="*/ 0 h 749"/>
              <a:gd name="T30" fmla="*/ 510 w 980"/>
              <a:gd name="T31" fmla="*/ 0 h 749"/>
              <a:gd name="T32" fmla="*/ 546 w 980"/>
              <a:gd name="T33" fmla="*/ 3 h 749"/>
              <a:gd name="T34" fmla="*/ 597 w 980"/>
              <a:gd name="T35" fmla="*/ 15 h 749"/>
              <a:gd name="T36" fmla="*/ 647 w 980"/>
              <a:gd name="T37" fmla="*/ 33 h 749"/>
              <a:gd name="T38" fmla="*/ 691 w 980"/>
              <a:gd name="T39" fmla="*/ 57 h 749"/>
              <a:gd name="T40" fmla="*/ 732 w 980"/>
              <a:gd name="T41" fmla="*/ 88 h 749"/>
              <a:gd name="T42" fmla="*/ 768 w 980"/>
              <a:gd name="T43" fmla="*/ 123 h 749"/>
              <a:gd name="T44" fmla="*/ 799 w 980"/>
              <a:gd name="T45" fmla="*/ 162 h 749"/>
              <a:gd name="T46" fmla="*/ 826 w 980"/>
              <a:gd name="T47" fmla="*/ 206 h 749"/>
              <a:gd name="T48" fmla="*/ 845 w 980"/>
              <a:gd name="T49" fmla="*/ 254 h 749"/>
              <a:gd name="T50" fmla="*/ 858 w 980"/>
              <a:gd name="T51" fmla="*/ 303 h 749"/>
              <a:gd name="T52" fmla="*/ 864 w 980"/>
              <a:gd name="T53" fmla="*/ 356 h 749"/>
              <a:gd name="T54" fmla="*/ 873 w 980"/>
              <a:gd name="T55" fmla="*/ 383 h 749"/>
              <a:gd name="T56" fmla="*/ 625 w 980"/>
              <a:gd name="T57" fmla="*/ 383 h 749"/>
              <a:gd name="T58" fmla="*/ 558 w 980"/>
              <a:gd name="T59" fmla="*/ 743 h 749"/>
              <a:gd name="T60" fmla="*/ 643 w 980"/>
              <a:gd name="T61" fmla="*/ 718 h 749"/>
              <a:gd name="T62" fmla="*/ 719 w 980"/>
              <a:gd name="T63" fmla="*/ 671 h 749"/>
              <a:gd name="T64" fmla="*/ 688 w 980"/>
              <a:gd name="T65" fmla="*/ 558 h 749"/>
              <a:gd name="T66" fmla="*/ 631 w 980"/>
              <a:gd name="T67" fmla="*/ 603 h 749"/>
              <a:gd name="T68" fmla="*/ 565 w 980"/>
              <a:gd name="T69" fmla="*/ 633 h 749"/>
              <a:gd name="T70" fmla="*/ 518 w 980"/>
              <a:gd name="T71" fmla="*/ 643 h 749"/>
              <a:gd name="T72" fmla="*/ 476 w 980"/>
              <a:gd name="T73" fmla="*/ 644 h 749"/>
              <a:gd name="T74" fmla="*/ 438 w 980"/>
              <a:gd name="T75" fmla="*/ 639 h 749"/>
              <a:gd name="T76" fmla="*/ 367 w 980"/>
              <a:gd name="T77" fmla="*/ 614 h 749"/>
              <a:gd name="T78" fmla="*/ 308 w 980"/>
              <a:gd name="T79" fmla="*/ 573 h 749"/>
              <a:gd name="T80" fmla="*/ 261 w 980"/>
              <a:gd name="T81" fmla="*/ 517 h 749"/>
              <a:gd name="T82" fmla="*/ 232 w 980"/>
              <a:gd name="T83" fmla="*/ 449 h 749"/>
              <a:gd name="T84" fmla="*/ 221 w 980"/>
              <a:gd name="T85" fmla="*/ 374 h 749"/>
              <a:gd name="T86" fmla="*/ 209 w 980"/>
              <a:gd name="T87" fmla="*/ 112 h 749"/>
              <a:gd name="T88" fmla="*/ 116 w 980"/>
              <a:gd name="T89" fmla="*/ 366 h 749"/>
              <a:gd name="T90" fmla="*/ 117 w 980"/>
              <a:gd name="T91" fmla="*/ 392 h 749"/>
              <a:gd name="T92" fmla="*/ 123 w 980"/>
              <a:gd name="T93" fmla="*/ 445 h 749"/>
              <a:gd name="T94" fmla="*/ 136 w 980"/>
              <a:gd name="T95" fmla="*/ 495 h 749"/>
              <a:gd name="T96" fmla="*/ 155 w 980"/>
              <a:gd name="T97" fmla="*/ 543 h 749"/>
              <a:gd name="T98" fmla="*/ 182 w 980"/>
              <a:gd name="T99" fmla="*/ 586 h 749"/>
              <a:gd name="T100" fmla="*/ 212 w 980"/>
              <a:gd name="T101" fmla="*/ 626 h 749"/>
              <a:gd name="T102" fmla="*/ 249 w 980"/>
              <a:gd name="T103" fmla="*/ 661 h 749"/>
              <a:gd name="T104" fmla="*/ 290 w 980"/>
              <a:gd name="T105" fmla="*/ 691 h 749"/>
              <a:gd name="T106" fmla="*/ 334 w 980"/>
              <a:gd name="T107" fmla="*/ 715 h 749"/>
              <a:gd name="T108" fmla="*/ 382 w 980"/>
              <a:gd name="T109" fmla="*/ 733 h 749"/>
              <a:gd name="T110" fmla="*/ 434 w 980"/>
              <a:gd name="T111" fmla="*/ 746 h 749"/>
              <a:gd name="T112" fmla="*/ 471 w 980"/>
              <a:gd name="T113" fmla="*/ 749 h 749"/>
              <a:gd name="T114" fmla="*/ 510 w 980"/>
              <a:gd name="T115" fmla="*/ 74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980" h="749">
                <a:moveTo>
                  <a:pt x="625" y="383"/>
                </a:moveTo>
                <a:lnTo>
                  <a:pt x="760" y="383"/>
                </a:lnTo>
                <a:lnTo>
                  <a:pt x="760" y="374"/>
                </a:lnTo>
                <a:lnTo>
                  <a:pt x="760" y="374"/>
                </a:lnTo>
                <a:lnTo>
                  <a:pt x="759" y="349"/>
                </a:lnTo>
                <a:lnTo>
                  <a:pt x="755" y="324"/>
                </a:lnTo>
                <a:lnTo>
                  <a:pt x="749" y="300"/>
                </a:lnTo>
                <a:lnTo>
                  <a:pt x="740" y="276"/>
                </a:lnTo>
                <a:lnTo>
                  <a:pt x="731" y="254"/>
                </a:lnTo>
                <a:lnTo>
                  <a:pt x="719" y="232"/>
                </a:lnTo>
                <a:lnTo>
                  <a:pt x="706" y="212"/>
                </a:lnTo>
                <a:lnTo>
                  <a:pt x="690" y="194"/>
                </a:lnTo>
                <a:lnTo>
                  <a:pt x="673" y="177"/>
                </a:lnTo>
                <a:lnTo>
                  <a:pt x="655" y="161"/>
                </a:lnTo>
                <a:lnTo>
                  <a:pt x="635" y="147"/>
                </a:lnTo>
                <a:lnTo>
                  <a:pt x="613" y="135"/>
                </a:lnTo>
                <a:lnTo>
                  <a:pt x="591" y="124"/>
                </a:lnTo>
                <a:lnTo>
                  <a:pt x="567" y="117"/>
                </a:lnTo>
                <a:lnTo>
                  <a:pt x="543" y="111"/>
                </a:lnTo>
                <a:lnTo>
                  <a:pt x="518" y="106"/>
                </a:lnTo>
                <a:lnTo>
                  <a:pt x="518" y="106"/>
                </a:lnTo>
                <a:lnTo>
                  <a:pt x="491" y="104"/>
                </a:lnTo>
                <a:lnTo>
                  <a:pt x="491" y="104"/>
                </a:lnTo>
                <a:lnTo>
                  <a:pt x="463" y="106"/>
                </a:lnTo>
                <a:lnTo>
                  <a:pt x="463" y="106"/>
                </a:lnTo>
                <a:lnTo>
                  <a:pt x="439" y="109"/>
                </a:lnTo>
                <a:lnTo>
                  <a:pt x="415" y="115"/>
                </a:lnTo>
                <a:lnTo>
                  <a:pt x="392" y="124"/>
                </a:lnTo>
                <a:lnTo>
                  <a:pt x="370" y="133"/>
                </a:lnTo>
                <a:lnTo>
                  <a:pt x="350" y="145"/>
                </a:lnTo>
                <a:lnTo>
                  <a:pt x="329" y="159"/>
                </a:lnTo>
                <a:lnTo>
                  <a:pt x="311" y="174"/>
                </a:lnTo>
                <a:lnTo>
                  <a:pt x="293" y="191"/>
                </a:lnTo>
                <a:lnTo>
                  <a:pt x="238" y="97"/>
                </a:lnTo>
                <a:lnTo>
                  <a:pt x="238" y="97"/>
                </a:lnTo>
                <a:lnTo>
                  <a:pt x="261" y="78"/>
                </a:lnTo>
                <a:lnTo>
                  <a:pt x="286" y="60"/>
                </a:lnTo>
                <a:lnTo>
                  <a:pt x="311" y="45"/>
                </a:lnTo>
                <a:lnTo>
                  <a:pt x="338" y="32"/>
                </a:lnTo>
                <a:lnTo>
                  <a:pt x="366" y="20"/>
                </a:lnTo>
                <a:lnTo>
                  <a:pt x="393" y="12"/>
                </a:lnTo>
                <a:lnTo>
                  <a:pt x="422" y="6"/>
                </a:lnTo>
                <a:lnTo>
                  <a:pt x="452" y="1"/>
                </a:lnTo>
                <a:lnTo>
                  <a:pt x="452" y="1"/>
                </a:lnTo>
                <a:lnTo>
                  <a:pt x="471" y="0"/>
                </a:lnTo>
                <a:lnTo>
                  <a:pt x="491" y="0"/>
                </a:lnTo>
                <a:lnTo>
                  <a:pt x="491" y="0"/>
                </a:lnTo>
                <a:lnTo>
                  <a:pt x="510" y="0"/>
                </a:lnTo>
                <a:lnTo>
                  <a:pt x="529" y="1"/>
                </a:lnTo>
                <a:lnTo>
                  <a:pt x="529" y="1"/>
                </a:lnTo>
                <a:lnTo>
                  <a:pt x="546" y="3"/>
                </a:lnTo>
                <a:lnTo>
                  <a:pt x="564" y="7"/>
                </a:lnTo>
                <a:lnTo>
                  <a:pt x="581" y="10"/>
                </a:lnTo>
                <a:lnTo>
                  <a:pt x="597" y="15"/>
                </a:lnTo>
                <a:lnTo>
                  <a:pt x="614" y="20"/>
                </a:lnTo>
                <a:lnTo>
                  <a:pt x="631" y="26"/>
                </a:lnTo>
                <a:lnTo>
                  <a:pt x="647" y="33"/>
                </a:lnTo>
                <a:lnTo>
                  <a:pt x="662" y="41"/>
                </a:lnTo>
                <a:lnTo>
                  <a:pt x="677" y="49"/>
                </a:lnTo>
                <a:lnTo>
                  <a:pt x="691" y="57"/>
                </a:lnTo>
                <a:lnTo>
                  <a:pt x="706" y="67"/>
                </a:lnTo>
                <a:lnTo>
                  <a:pt x="719" y="77"/>
                </a:lnTo>
                <a:lnTo>
                  <a:pt x="732" y="88"/>
                </a:lnTo>
                <a:lnTo>
                  <a:pt x="745" y="98"/>
                </a:lnTo>
                <a:lnTo>
                  <a:pt x="757" y="111"/>
                </a:lnTo>
                <a:lnTo>
                  <a:pt x="768" y="123"/>
                </a:lnTo>
                <a:lnTo>
                  <a:pt x="779" y="136"/>
                </a:lnTo>
                <a:lnTo>
                  <a:pt x="790" y="149"/>
                </a:lnTo>
                <a:lnTo>
                  <a:pt x="799" y="162"/>
                </a:lnTo>
                <a:lnTo>
                  <a:pt x="809" y="177"/>
                </a:lnTo>
                <a:lnTo>
                  <a:pt x="817" y="191"/>
                </a:lnTo>
                <a:lnTo>
                  <a:pt x="826" y="206"/>
                </a:lnTo>
                <a:lnTo>
                  <a:pt x="833" y="221"/>
                </a:lnTo>
                <a:lnTo>
                  <a:pt x="839" y="237"/>
                </a:lnTo>
                <a:lnTo>
                  <a:pt x="845" y="254"/>
                </a:lnTo>
                <a:lnTo>
                  <a:pt x="850" y="270"/>
                </a:lnTo>
                <a:lnTo>
                  <a:pt x="855" y="286"/>
                </a:lnTo>
                <a:lnTo>
                  <a:pt x="858" y="303"/>
                </a:lnTo>
                <a:lnTo>
                  <a:pt x="861" y="321"/>
                </a:lnTo>
                <a:lnTo>
                  <a:pt x="863" y="338"/>
                </a:lnTo>
                <a:lnTo>
                  <a:pt x="864" y="356"/>
                </a:lnTo>
                <a:lnTo>
                  <a:pt x="864" y="374"/>
                </a:lnTo>
                <a:lnTo>
                  <a:pt x="864" y="383"/>
                </a:lnTo>
                <a:lnTo>
                  <a:pt x="873" y="383"/>
                </a:lnTo>
                <a:lnTo>
                  <a:pt x="980" y="383"/>
                </a:lnTo>
                <a:lnTo>
                  <a:pt x="803" y="690"/>
                </a:lnTo>
                <a:lnTo>
                  <a:pt x="625" y="383"/>
                </a:lnTo>
                <a:close/>
                <a:moveTo>
                  <a:pt x="529" y="748"/>
                </a:moveTo>
                <a:lnTo>
                  <a:pt x="529" y="748"/>
                </a:lnTo>
                <a:lnTo>
                  <a:pt x="558" y="743"/>
                </a:lnTo>
                <a:lnTo>
                  <a:pt x="587" y="737"/>
                </a:lnTo>
                <a:lnTo>
                  <a:pt x="615" y="729"/>
                </a:lnTo>
                <a:lnTo>
                  <a:pt x="643" y="718"/>
                </a:lnTo>
                <a:lnTo>
                  <a:pt x="670" y="705"/>
                </a:lnTo>
                <a:lnTo>
                  <a:pt x="695" y="689"/>
                </a:lnTo>
                <a:lnTo>
                  <a:pt x="719" y="671"/>
                </a:lnTo>
                <a:lnTo>
                  <a:pt x="742" y="652"/>
                </a:lnTo>
                <a:lnTo>
                  <a:pt x="688" y="558"/>
                </a:lnTo>
                <a:lnTo>
                  <a:pt x="688" y="558"/>
                </a:lnTo>
                <a:lnTo>
                  <a:pt x="670" y="574"/>
                </a:lnTo>
                <a:lnTo>
                  <a:pt x="652" y="590"/>
                </a:lnTo>
                <a:lnTo>
                  <a:pt x="631" y="603"/>
                </a:lnTo>
                <a:lnTo>
                  <a:pt x="609" y="615"/>
                </a:lnTo>
                <a:lnTo>
                  <a:pt x="588" y="625"/>
                </a:lnTo>
                <a:lnTo>
                  <a:pt x="565" y="633"/>
                </a:lnTo>
                <a:lnTo>
                  <a:pt x="542" y="639"/>
                </a:lnTo>
                <a:lnTo>
                  <a:pt x="518" y="643"/>
                </a:lnTo>
                <a:lnTo>
                  <a:pt x="518" y="643"/>
                </a:lnTo>
                <a:lnTo>
                  <a:pt x="491" y="644"/>
                </a:lnTo>
                <a:lnTo>
                  <a:pt x="491" y="644"/>
                </a:lnTo>
                <a:lnTo>
                  <a:pt x="476" y="644"/>
                </a:lnTo>
                <a:lnTo>
                  <a:pt x="463" y="643"/>
                </a:lnTo>
                <a:lnTo>
                  <a:pt x="463" y="643"/>
                </a:lnTo>
                <a:lnTo>
                  <a:pt x="438" y="639"/>
                </a:lnTo>
                <a:lnTo>
                  <a:pt x="412" y="633"/>
                </a:lnTo>
                <a:lnTo>
                  <a:pt x="390" y="625"/>
                </a:lnTo>
                <a:lnTo>
                  <a:pt x="367" y="614"/>
                </a:lnTo>
                <a:lnTo>
                  <a:pt x="346" y="602"/>
                </a:lnTo>
                <a:lnTo>
                  <a:pt x="326" y="589"/>
                </a:lnTo>
                <a:lnTo>
                  <a:pt x="308" y="573"/>
                </a:lnTo>
                <a:lnTo>
                  <a:pt x="291" y="555"/>
                </a:lnTo>
                <a:lnTo>
                  <a:pt x="275" y="537"/>
                </a:lnTo>
                <a:lnTo>
                  <a:pt x="261" y="517"/>
                </a:lnTo>
                <a:lnTo>
                  <a:pt x="250" y="495"/>
                </a:lnTo>
                <a:lnTo>
                  <a:pt x="239" y="473"/>
                </a:lnTo>
                <a:lnTo>
                  <a:pt x="232" y="449"/>
                </a:lnTo>
                <a:lnTo>
                  <a:pt x="226" y="425"/>
                </a:lnTo>
                <a:lnTo>
                  <a:pt x="222" y="400"/>
                </a:lnTo>
                <a:lnTo>
                  <a:pt x="221" y="374"/>
                </a:lnTo>
                <a:lnTo>
                  <a:pt x="221" y="366"/>
                </a:lnTo>
                <a:lnTo>
                  <a:pt x="355" y="366"/>
                </a:lnTo>
                <a:lnTo>
                  <a:pt x="209" y="112"/>
                </a:lnTo>
                <a:lnTo>
                  <a:pt x="178" y="59"/>
                </a:lnTo>
                <a:lnTo>
                  <a:pt x="0" y="366"/>
                </a:lnTo>
                <a:lnTo>
                  <a:pt x="116" y="366"/>
                </a:lnTo>
                <a:lnTo>
                  <a:pt x="116" y="374"/>
                </a:lnTo>
                <a:lnTo>
                  <a:pt x="116" y="374"/>
                </a:lnTo>
                <a:lnTo>
                  <a:pt x="117" y="392"/>
                </a:lnTo>
                <a:lnTo>
                  <a:pt x="118" y="411"/>
                </a:lnTo>
                <a:lnTo>
                  <a:pt x="120" y="427"/>
                </a:lnTo>
                <a:lnTo>
                  <a:pt x="123" y="445"/>
                </a:lnTo>
                <a:lnTo>
                  <a:pt x="126" y="462"/>
                </a:lnTo>
                <a:lnTo>
                  <a:pt x="131" y="479"/>
                </a:lnTo>
                <a:lnTo>
                  <a:pt x="136" y="495"/>
                </a:lnTo>
                <a:lnTo>
                  <a:pt x="142" y="512"/>
                </a:lnTo>
                <a:lnTo>
                  <a:pt x="148" y="527"/>
                </a:lnTo>
                <a:lnTo>
                  <a:pt x="155" y="543"/>
                </a:lnTo>
                <a:lnTo>
                  <a:pt x="164" y="558"/>
                </a:lnTo>
                <a:lnTo>
                  <a:pt x="172" y="572"/>
                </a:lnTo>
                <a:lnTo>
                  <a:pt x="182" y="586"/>
                </a:lnTo>
                <a:lnTo>
                  <a:pt x="191" y="600"/>
                </a:lnTo>
                <a:lnTo>
                  <a:pt x="201" y="613"/>
                </a:lnTo>
                <a:lnTo>
                  <a:pt x="212" y="626"/>
                </a:lnTo>
                <a:lnTo>
                  <a:pt x="224" y="638"/>
                </a:lnTo>
                <a:lnTo>
                  <a:pt x="236" y="650"/>
                </a:lnTo>
                <a:lnTo>
                  <a:pt x="249" y="661"/>
                </a:lnTo>
                <a:lnTo>
                  <a:pt x="262" y="672"/>
                </a:lnTo>
                <a:lnTo>
                  <a:pt x="275" y="682"/>
                </a:lnTo>
                <a:lnTo>
                  <a:pt x="290" y="691"/>
                </a:lnTo>
                <a:lnTo>
                  <a:pt x="304" y="700"/>
                </a:lnTo>
                <a:lnTo>
                  <a:pt x="319" y="708"/>
                </a:lnTo>
                <a:lnTo>
                  <a:pt x="334" y="715"/>
                </a:lnTo>
                <a:lnTo>
                  <a:pt x="350" y="723"/>
                </a:lnTo>
                <a:lnTo>
                  <a:pt x="366" y="729"/>
                </a:lnTo>
                <a:lnTo>
                  <a:pt x="382" y="733"/>
                </a:lnTo>
                <a:lnTo>
                  <a:pt x="399" y="738"/>
                </a:lnTo>
                <a:lnTo>
                  <a:pt x="417" y="742"/>
                </a:lnTo>
                <a:lnTo>
                  <a:pt x="434" y="746"/>
                </a:lnTo>
                <a:lnTo>
                  <a:pt x="452" y="748"/>
                </a:lnTo>
                <a:lnTo>
                  <a:pt x="452" y="748"/>
                </a:lnTo>
                <a:lnTo>
                  <a:pt x="471" y="749"/>
                </a:lnTo>
                <a:lnTo>
                  <a:pt x="491" y="749"/>
                </a:lnTo>
                <a:lnTo>
                  <a:pt x="491" y="749"/>
                </a:lnTo>
                <a:lnTo>
                  <a:pt x="510" y="749"/>
                </a:lnTo>
                <a:lnTo>
                  <a:pt x="529" y="748"/>
                </a:lnTo>
                <a:lnTo>
                  <a:pt x="529" y="7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>
            <a:off x="2097208" y="2123556"/>
            <a:ext cx="723010" cy="723010"/>
            <a:chOff x="4518794" y="6302344"/>
            <a:chExt cx="334248" cy="334248"/>
          </a:xfrm>
          <a:solidFill>
            <a:schemeClr val="bg1"/>
          </a:solidFill>
        </p:grpSpPr>
        <p:sp>
          <p:nvSpPr>
            <p:cNvPr id="30" name="Freeform 268"/>
            <p:cNvSpPr>
              <a:spLocks/>
            </p:cNvSpPr>
            <p:nvPr/>
          </p:nvSpPr>
          <p:spPr bwMode="auto">
            <a:xfrm>
              <a:off x="4669085" y="6531989"/>
              <a:ext cx="0" cy="1202"/>
            </a:xfrm>
            <a:custGeom>
              <a:avLst/>
              <a:gdLst>
                <a:gd name="T0" fmla="*/ 0 h 2"/>
                <a:gd name="T1" fmla="*/ 0 h 2"/>
                <a:gd name="T2" fmla="*/ 0 h 2"/>
                <a:gd name="T3" fmla="*/ 0 h 2"/>
                <a:gd name="T4" fmla="*/ 0 h 2"/>
                <a:gd name="T5" fmla="*/ 0 h 2"/>
                <a:gd name="T6" fmla="*/ 2 h 2"/>
                <a:gd name="T7" fmla="*/ 0 h 2"/>
                <a:gd name="T8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69"/>
            <p:cNvSpPr>
              <a:spLocks/>
            </p:cNvSpPr>
            <p:nvPr/>
          </p:nvSpPr>
          <p:spPr bwMode="auto">
            <a:xfrm>
              <a:off x="4630610" y="6393721"/>
              <a:ext cx="119031" cy="242871"/>
            </a:xfrm>
            <a:custGeom>
              <a:avLst/>
              <a:gdLst>
                <a:gd name="T0" fmla="*/ 198 w 198"/>
                <a:gd name="T1" fmla="*/ 0 h 404"/>
                <a:gd name="T2" fmla="*/ 198 w 198"/>
                <a:gd name="T3" fmla="*/ 0 h 404"/>
                <a:gd name="T4" fmla="*/ 182 w 198"/>
                <a:gd name="T5" fmla="*/ 8 h 404"/>
                <a:gd name="T6" fmla="*/ 168 w 198"/>
                <a:gd name="T7" fmla="*/ 18 h 404"/>
                <a:gd name="T8" fmla="*/ 156 w 198"/>
                <a:gd name="T9" fmla="*/ 30 h 404"/>
                <a:gd name="T10" fmla="*/ 144 w 198"/>
                <a:gd name="T11" fmla="*/ 42 h 404"/>
                <a:gd name="T12" fmla="*/ 132 w 198"/>
                <a:gd name="T13" fmla="*/ 54 h 404"/>
                <a:gd name="T14" fmla="*/ 122 w 198"/>
                <a:gd name="T15" fmla="*/ 68 h 404"/>
                <a:gd name="T16" fmla="*/ 106 w 198"/>
                <a:gd name="T17" fmla="*/ 98 h 404"/>
                <a:gd name="T18" fmla="*/ 92 w 198"/>
                <a:gd name="T19" fmla="*/ 130 h 404"/>
                <a:gd name="T20" fmla="*/ 82 w 198"/>
                <a:gd name="T21" fmla="*/ 164 h 404"/>
                <a:gd name="T22" fmla="*/ 72 w 198"/>
                <a:gd name="T23" fmla="*/ 196 h 404"/>
                <a:gd name="T24" fmla="*/ 64 w 198"/>
                <a:gd name="T25" fmla="*/ 230 h 404"/>
                <a:gd name="T26" fmla="*/ 64 w 198"/>
                <a:gd name="T27" fmla="*/ 230 h 404"/>
                <a:gd name="T28" fmla="*/ 64 w 198"/>
                <a:gd name="T29" fmla="*/ 230 h 404"/>
                <a:gd name="T30" fmla="*/ 64 w 198"/>
                <a:gd name="T31" fmla="*/ 230 h 404"/>
                <a:gd name="T32" fmla="*/ 64 w 198"/>
                <a:gd name="T33" fmla="*/ 232 h 404"/>
                <a:gd name="T34" fmla="*/ 64 w 198"/>
                <a:gd name="T35" fmla="*/ 230 h 404"/>
                <a:gd name="T36" fmla="*/ 64 w 198"/>
                <a:gd name="T37" fmla="*/ 230 h 404"/>
                <a:gd name="T38" fmla="*/ 64 w 198"/>
                <a:gd name="T39" fmla="*/ 230 h 404"/>
                <a:gd name="T40" fmla="*/ 64 w 198"/>
                <a:gd name="T41" fmla="*/ 230 h 404"/>
                <a:gd name="T42" fmla="*/ 52 w 198"/>
                <a:gd name="T43" fmla="*/ 200 h 404"/>
                <a:gd name="T44" fmla="*/ 38 w 198"/>
                <a:gd name="T45" fmla="*/ 176 h 404"/>
                <a:gd name="T46" fmla="*/ 20 w 198"/>
                <a:gd name="T47" fmla="*/ 154 h 404"/>
                <a:gd name="T48" fmla="*/ 0 w 198"/>
                <a:gd name="T49" fmla="*/ 136 h 404"/>
                <a:gd name="T50" fmla="*/ 0 w 198"/>
                <a:gd name="T51" fmla="*/ 136 h 404"/>
                <a:gd name="T52" fmla="*/ 16 w 198"/>
                <a:gd name="T53" fmla="*/ 166 h 404"/>
                <a:gd name="T54" fmla="*/ 28 w 198"/>
                <a:gd name="T55" fmla="*/ 198 h 404"/>
                <a:gd name="T56" fmla="*/ 36 w 198"/>
                <a:gd name="T57" fmla="*/ 234 h 404"/>
                <a:gd name="T58" fmla="*/ 42 w 198"/>
                <a:gd name="T59" fmla="*/ 272 h 404"/>
                <a:gd name="T60" fmla="*/ 48 w 198"/>
                <a:gd name="T61" fmla="*/ 308 h 404"/>
                <a:gd name="T62" fmla="*/ 50 w 198"/>
                <a:gd name="T63" fmla="*/ 344 h 404"/>
                <a:gd name="T64" fmla="*/ 50 w 198"/>
                <a:gd name="T65" fmla="*/ 376 h 404"/>
                <a:gd name="T66" fmla="*/ 50 w 198"/>
                <a:gd name="T67" fmla="*/ 404 h 404"/>
                <a:gd name="T68" fmla="*/ 112 w 198"/>
                <a:gd name="T69" fmla="*/ 404 h 404"/>
                <a:gd name="T70" fmla="*/ 112 w 198"/>
                <a:gd name="T71" fmla="*/ 404 h 404"/>
                <a:gd name="T72" fmla="*/ 104 w 198"/>
                <a:gd name="T73" fmla="*/ 344 h 404"/>
                <a:gd name="T74" fmla="*/ 98 w 198"/>
                <a:gd name="T75" fmla="*/ 284 h 404"/>
                <a:gd name="T76" fmla="*/ 98 w 198"/>
                <a:gd name="T77" fmla="*/ 254 h 404"/>
                <a:gd name="T78" fmla="*/ 100 w 198"/>
                <a:gd name="T79" fmla="*/ 226 h 404"/>
                <a:gd name="T80" fmla="*/ 102 w 198"/>
                <a:gd name="T81" fmla="*/ 198 h 404"/>
                <a:gd name="T82" fmla="*/ 106 w 198"/>
                <a:gd name="T83" fmla="*/ 172 h 404"/>
                <a:gd name="T84" fmla="*/ 110 w 198"/>
                <a:gd name="T85" fmla="*/ 146 h 404"/>
                <a:gd name="T86" fmla="*/ 118 w 198"/>
                <a:gd name="T87" fmla="*/ 120 h 404"/>
                <a:gd name="T88" fmla="*/ 126 w 198"/>
                <a:gd name="T89" fmla="*/ 98 h 404"/>
                <a:gd name="T90" fmla="*/ 136 w 198"/>
                <a:gd name="T91" fmla="*/ 74 h 404"/>
                <a:gd name="T92" fmla="*/ 148 w 198"/>
                <a:gd name="T93" fmla="*/ 54 h 404"/>
                <a:gd name="T94" fmla="*/ 162 w 198"/>
                <a:gd name="T95" fmla="*/ 34 h 404"/>
                <a:gd name="T96" fmla="*/ 180 w 198"/>
                <a:gd name="T97" fmla="*/ 16 h 404"/>
                <a:gd name="T98" fmla="*/ 198 w 198"/>
                <a:gd name="T99" fmla="*/ 0 h 404"/>
                <a:gd name="T100" fmla="*/ 198 w 198"/>
                <a:gd name="T10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8" h="404">
                  <a:moveTo>
                    <a:pt x="198" y="0"/>
                  </a:moveTo>
                  <a:lnTo>
                    <a:pt x="198" y="0"/>
                  </a:lnTo>
                  <a:lnTo>
                    <a:pt x="182" y="8"/>
                  </a:lnTo>
                  <a:lnTo>
                    <a:pt x="168" y="18"/>
                  </a:lnTo>
                  <a:lnTo>
                    <a:pt x="156" y="30"/>
                  </a:lnTo>
                  <a:lnTo>
                    <a:pt x="144" y="42"/>
                  </a:lnTo>
                  <a:lnTo>
                    <a:pt x="132" y="54"/>
                  </a:lnTo>
                  <a:lnTo>
                    <a:pt x="122" y="68"/>
                  </a:lnTo>
                  <a:lnTo>
                    <a:pt x="106" y="98"/>
                  </a:lnTo>
                  <a:lnTo>
                    <a:pt x="92" y="130"/>
                  </a:lnTo>
                  <a:lnTo>
                    <a:pt x="82" y="164"/>
                  </a:lnTo>
                  <a:lnTo>
                    <a:pt x="72" y="196"/>
                  </a:lnTo>
                  <a:lnTo>
                    <a:pt x="64" y="230"/>
                  </a:lnTo>
                  <a:lnTo>
                    <a:pt x="64" y="230"/>
                  </a:lnTo>
                  <a:lnTo>
                    <a:pt x="64" y="230"/>
                  </a:lnTo>
                  <a:lnTo>
                    <a:pt x="64" y="230"/>
                  </a:lnTo>
                  <a:lnTo>
                    <a:pt x="64" y="232"/>
                  </a:lnTo>
                  <a:lnTo>
                    <a:pt x="64" y="230"/>
                  </a:lnTo>
                  <a:lnTo>
                    <a:pt x="64" y="230"/>
                  </a:lnTo>
                  <a:lnTo>
                    <a:pt x="64" y="230"/>
                  </a:lnTo>
                  <a:lnTo>
                    <a:pt x="64" y="230"/>
                  </a:lnTo>
                  <a:lnTo>
                    <a:pt x="52" y="200"/>
                  </a:lnTo>
                  <a:lnTo>
                    <a:pt x="38" y="176"/>
                  </a:lnTo>
                  <a:lnTo>
                    <a:pt x="20" y="154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16" y="166"/>
                  </a:lnTo>
                  <a:lnTo>
                    <a:pt x="28" y="198"/>
                  </a:lnTo>
                  <a:lnTo>
                    <a:pt x="36" y="234"/>
                  </a:lnTo>
                  <a:lnTo>
                    <a:pt x="42" y="272"/>
                  </a:lnTo>
                  <a:lnTo>
                    <a:pt x="48" y="308"/>
                  </a:lnTo>
                  <a:lnTo>
                    <a:pt x="50" y="344"/>
                  </a:lnTo>
                  <a:lnTo>
                    <a:pt x="50" y="376"/>
                  </a:lnTo>
                  <a:lnTo>
                    <a:pt x="50" y="404"/>
                  </a:lnTo>
                  <a:lnTo>
                    <a:pt x="112" y="404"/>
                  </a:lnTo>
                  <a:lnTo>
                    <a:pt x="112" y="404"/>
                  </a:lnTo>
                  <a:lnTo>
                    <a:pt x="104" y="344"/>
                  </a:lnTo>
                  <a:lnTo>
                    <a:pt x="98" y="284"/>
                  </a:lnTo>
                  <a:lnTo>
                    <a:pt x="98" y="254"/>
                  </a:lnTo>
                  <a:lnTo>
                    <a:pt x="100" y="226"/>
                  </a:lnTo>
                  <a:lnTo>
                    <a:pt x="102" y="198"/>
                  </a:lnTo>
                  <a:lnTo>
                    <a:pt x="106" y="172"/>
                  </a:lnTo>
                  <a:lnTo>
                    <a:pt x="110" y="146"/>
                  </a:lnTo>
                  <a:lnTo>
                    <a:pt x="118" y="120"/>
                  </a:lnTo>
                  <a:lnTo>
                    <a:pt x="126" y="98"/>
                  </a:lnTo>
                  <a:lnTo>
                    <a:pt x="136" y="74"/>
                  </a:lnTo>
                  <a:lnTo>
                    <a:pt x="148" y="54"/>
                  </a:lnTo>
                  <a:lnTo>
                    <a:pt x="162" y="34"/>
                  </a:lnTo>
                  <a:lnTo>
                    <a:pt x="180" y="16"/>
                  </a:lnTo>
                  <a:lnTo>
                    <a:pt x="198" y="0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70"/>
            <p:cNvSpPr>
              <a:spLocks/>
            </p:cNvSpPr>
            <p:nvPr/>
          </p:nvSpPr>
          <p:spPr bwMode="auto">
            <a:xfrm>
              <a:off x="4683513" y="6426184"/>
              <a:ext cx="98591" cy="90175"/>
            </a:xfrm>
            <a:custGeom>
              <a:avLst/>
              <a:gdLst>
                <a:gd name="T0" fmla="*/ 4 w 164"/>
                <a:gd name="T1" fmla="*/ 84 h 150"/>
                <a:gd name="T2" fmla="*/ 4 w 164"/>
                <a:gd name="T3" fmla="*/ 84 h 150"/>
                <a:gd name="T4" fmla="*/ 16 w 164"/>
                <a:gd name="T5" fmla="*/ 68 h 150"/>
                <a:gd name="T6" fmla="*/ 28 w 164"/>
                <a:gd name="T7" fmla="*/ 54 h 150"/>
                <a:gd name="T8" fmla="*/ 42 w 164"/>
                <a:gd name="T9" fmla="*/ 40 h 150"/>
                <a:gd name="T10" fmla="*/ 58 w 164"/>
                <a:gd name="T11" fmla="*/ 26 h 150"/>
                <a:gd name="T12" fmla="*/ 78 w 164"/>
                <a:gd name="T13" fmla="*/ 16 h 150"/>
                <a:gd name="T14" fmla="*/ 102 w 164"/>
                <a:gd name="T15" fmla="*/ 8 h 150"/>
                <a:gd name="T16" fmla="*/ 130 w 164"/>
                <a:gd name="T17" fmla="*/ 2 h 150"/>
                <a:gd name="T18" fmla="*/ 164 w 164"/>
                <a:gd name="T19" fmla="*/ 0 h 150"/>
                <a:gd name="T20" fmla="*/ 164 w 164"/>
                <a:gd name="T21" fmla="*/ 0 h 150"/>
                <a:gd name="T22" fmla="*/ 146 w 164"/>
                <a:gd name="T23" fmla="*/ 2 h 150"/>
                <a:gd name="T24" fmla="*/ 128 w 164"/>
                <a:gd name="T25" fmla="*/ 6 h 150"/>
                <a:gd name="T26" fmla="*/ 112 w 164"/>
                <a:gd name="T27" fmla="*/ 12 h 150"/>
                <a:gd name="T28" fmla="*/ 96 w 164"/>
                <a:gd name="T29" fmla="*/ 18 h 150"/>
                <a:gd name="T30" fmla="*/ 82 w 164"/>
                <a:gd name="T31" fmla="*/ 26 h 150"/>
                <a:gd name="T32" fmla="*/ 70 w 164"/>
                <a:gd name="T33" fmla="*/ 36 h 150"/>
                <a:gd name="T34" fmla="*/ 58 w 164"/>
                <a:gd name="T35" fmla="*/ 44 h 150"/>
                <a:gd name="T36" fmla="*/ 46 w 164"/>
                <a:gd name="T37" fmla="*/ 56 h 150"/>
                <a:gd name="T38" fmla="*/ 36 w 164"/>
                <a:gd name="T39" fmla="*/ 66 h 150"/>
                <a:gd name="T40" fmla="*/ 28 w 164"/>
                <a:gd name="T41" fmla="*/ 78 h 150"/>
                <a:gd name="T42" fmla="*/ 14 w 164"/>
                <a:gd name="T43" fmla="*/ 102 h 150"/>
                <a:gd name="T44" fmla="*/ 4 w 164"/>
                <a:gd name="T45" fmla="*/ 126 h 150"/>
                <a:gd name="T46" fmla="*/ 0 w 164"/>
                <a:gd name="T47" fmla="*/ 150 h 150"/>
                <a:gd name="T48" fmla="*/ 4 w 164"/>
                <a:gd name="T49" fmla="*/ 8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" h="150">
                  <a:moveTo>
                    <a:pt x="4" y="84"/>
                  </a:moveTo>
                  <a:lnTo>
                    <a:pt x="4" y="84"/>
                  </a:lnTo>
                  <a:lnTo>
                    <a:pt x="16" y="68"/>
                  </a:lnTo>
                  <a:lnTo>
                    <a:pt x="28" y="54"/>
                  </a:lnTo>
                  <a:lnTo>
                    <a:pt x="42" y="40"/>
                  </a:lnTo>
                  <a:lnTo>
                    <a:pt x="58" y="26"/>
                  </a:lnTo>
                  <a:lnTo>
                    <a:pt x="78" y="16"/>
                  </a:lnTo>
                  <a:lnTo>
                    <a:pt x="102" y="8"/>
                  </a:lnTo>
                  <a:lnTo>
                    <a:pt x="130" y="2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2"/>
                  </a:lnTo>
                  <a:lnTo>
                    <a:pt x="128" y="6"/>
                  </a:lnTo>
                  <a:lnTo>
                    <a:pt x="112" y="12"/>
                  </a:lnTo>
                  <a:lnTo>
                    <a:pt x="96" y="18"/>
                  </a:lnTo>
                  <a:lnTo>
                    <a:pt x="82" y="26"/>
                  </a:lnTo>
                  <a:lnTo>
                    <a:pt x="70" y="36"/>
                  </a:lnTo>
                  <a:lnTo>
                    <a:pt x="58" y="44"/>
                  </a:lnTo>
                  <a:lnTo>
                    <a:pt x="46" y="56"/>
                  </a:lnTo>
                  <a:lnTo>
                    <a:pt x="36" y="66"/>
                  </a:lnTo>
                  <a:lnTo>
                    <a:pt x="28" y="78"/>
                  </a:lnTo>
                  <a:lnTo>
                    <a:pt x="14" y="102"/>
                  </a:lnTo>
                  <a:lnTo>
                    <a:pt x="4" y="126"/>
                  </a:lnTo>
                  <a:lnTo>
                    <a:pt x="0" y="150"/>
                  </a:lnTo>
                  <a:lnTo>
                    <a:pt x="4" y="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71"/>
            <p:cNvSpPr>
              <a:spLocks/>
            </p:cNvSpPr>
            <p:nvPr/>
          </p:nvSpPr>
          <p:spPr bwMode="auto">
            <a:xfrm>
              <a:off x="4589731" y="6495919"/>
              <a:ext cx="67330" cy="34868"/>
            </a:xfrm>
            <a:custGeom>
              <a:avLst/>
              <a:gdLst>
                <a:gd name="T0" fmla="*/ 0 w 112"/>
                <a:gd name="T1" fmla="*/ 10 h 58"/>
                <a:gd name="T2" fmla="*/ 0 w 112"/>
                <a:gd name="T3" fmla="*/ 10 h 58"/>
                <a:gd name="T4" fmla="*/ 18 w 112"/>
                <a:gd name="T5" fmla="*/ 8 h 58"/>
                <a:gd name="T6" fmla="*/ 34 w 112"/>
                <a:gd name="T7" fmla="*/ 8 h 58"/>
                <a:gd name="T8" fmla="*/ 50 w 112"/>
                <a:gd name="T9" fmla="*/ 10 h 58"/>
                <a:gd name="T10" fmla="*/ 64 w 112"/>
                <a:gd name="T11" fmla="*/ 14 h 58"/>
                <a:gd name="T12" fmla="*/ 78 w 112"/>
                <a:gd name="T13" fmla="*/ 22 h 58"/>
                <a:gd name="T14" fmla="*/ 90 w 112"/>
                <a:gd name="T15" fmla="*/ 32 h 58"/>
                <a:gd name="T16" fmla="*/ 100 w 112"/>
                <a:gd name="T17" fmla="*/ 44 h 58"/>
                <a:gd name="T18" fmla="*/ 110 w 112"/>
                <a:gd name="T19" fmla="*/ 58 h 58"/>
                <a:gd name="T20" fmla="*/ 110 w 112"/>
                <a:gd name="T21" fmla="*/ 58 h 58"/>
                <a:gd name="T22" fmla="*/ 112 w 112"/>
                <a:gd name="T23" fmla="*/ 46 h 58"/>
                <a:gd name="T24" fmla="*/ 112 w 112"/>
                <a:gd name="T25" fmla="*/ 36 h 58"/>
                <a:gd name="T26" fmla="*/ 110 w 112"/>
                <a:gd name="T27" fmla="*/ 28 h 58"/>
                <a:gd name="T28" fmla="*/ 106 w 112"/>
                <a:gd name="T29" fmla="*/ 20 h 58"/>
                <a:gd name="T30" fmla="*/ 100 w 112"/>
                <a:gd name="T31" fmla="*/ 14 h 58"/>
                <a:gd name="T32" fmla="*/ 94 w 112"/>
                <a:gd name="T33" fmla="*/ 10 h 58"/>
                <a:gd name="T34" fmla="*/ 86 w 112"/>
                <a:gd name="T35" fmla="*/ 6 h 58"/>
                <a:gd name="T36" fmla="*/ 76 w 112"/>
                <a:gd name="T37" fmla="*/ 4 h 58"/>
                <a:gd name="T38" fmla="*/ 58 w 112"/>
                <a:gd name="T39" fmla="*/ 0 h 58"/>
                <a:gd name="T40" fmla="*/ 38 w 112"/>
                <a:gd name="T41" fmla="*/ 2 h 58"/>
                <a:gd name="T42" fmla="*/ 18 w 112"/>
                <a:gd name="T43" fmla="*/ 4 h 58"/>
                <a:gd name="T44" fmla="*/ 0 w 112"/>
                <a:gd name="T45" fmla="*/ 10 h 58"/>
                <a:gd name="T46" fmla="*/ 0 w 112"/>
                <a:gd name="T47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58">
                  <a:moveTo>
                    <a:pt x="0" y="10"/>
                  </a:moveTo>
                  <a:lnTo>
                    <a:pt x="0" y="10"/>
                  </a:lnTo>
                  <a:lnTo>
                    <a:pt x="18" y="8"/>
                  </a:lnTo>
                  <a:lnTo>
                    <a:pt x="34" y="8"/>
                  </a:lnTo>
                  <a:lnTo>
                    <a:pt x="50" y="10"/>
                  </a:lnTo>
                  <a:lnTo>
                    <a:pt x="64" y="14"/>
                  </a:lnTo>
                  <a:lnTo>
                    <a:pt x="78" y="22"/>
                  </a:lnTo>
                  <a:lnTo>
                    <a:pt x="90" y="32"/>
                  </a:lnTo>
                  <a:lnTo>
                    <a:pt x="100" y="44"/>
                  </a:lnTo>
                  <a:lnTo>
                    <a:pt x="110" y="58"/>
                  </a:lnTo>
                  <a:lnTo>
                    <a:pt x="110" y="58"/>
                  </a:lnTo>
                  <a:lnTo>
                    <a:pt x="112" y="46"/>
                  </a:lnTo>
                  <a:lnTo>
                    <a:pt x="112" y="36"/>
                  </a:lnTo>
                  <a:lnTo>
                    <a:pt x="110" y="28"/>
                  </a:lnTo>
                  <a:lnTo>
                    <a:pt x="106" y="20"/>
                  </a:lnTo>
                  <a:lnTo>
                    <a:pt x="100" y="14"/>
                  </a:lnTo>
                  <a:lnTo>
                    <a:pt x="94" y="10"/>
                  </a:lnTo>
                  <a:lnTo>
                    <a:pt x="86" y="6"/>
                  </a:lnTo>
                  <a:lnTo>
                    <a:pt x="76" y="4"/>
                  </a:lnTo>
                  <a:lnTo>
                    <a:pt x="58" y="0"/>
                  </a:lnTo>
                  <a:lnTo>
                    <a:pt x="38" y="2"/>
                  </a:lnTo>
                  <a:lnTo>
                    <a:pt x="18" y="4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72"/>
            <p:cNvSpPr>
              <a:spLocks/>
            </p:cNvSpPr>
            <p:nvPr/>
          </p:nvSpPr>
          <p:spPr bwMode="auto">
            <a:xfrm>
              <a:off x="4547649" y="6468266"/>
              <a:ext cx="45689" cy="43284"/>
            </a:xfrm>
            <a:custGeom>
              <a:avLst/>
              <a:gdLst>
                <a:gd name="T0" fmla="*/ 34 w 76"/>
                <a:gd name="T1" fmla="*/ 20 h 72"/>
                <a:gd name="T2" fmla="*/ 34 w 76"/>
                <a:gd name="T3" fmla="*/ 20 h 72"/>
                <a:gd name="T4" fmla="*/ 2 w 76"/>
                <a:gd name="T5" fmla="*/ 42 h 72"/>
                <a:gd name="T6" fmla="*/ 2 w 76"/>
                <a:gd name="T7" fmla="*/ 42 h 72"/>
                <a:gd name="T8" fmla="*/ 44 w 76"/>
                <a:gd name="T9" fmla="*/ 40 h 72"/>
                <a:gd name="T10" fmla="*/ 44 w 76"/>
                <a:gd name="T11" fmla="*/ 40 h 72"/>
                <a:gd name="T12" fmla="*/ 42 w 76"/>
                <a:gd name="T13" fmla="*/ 72 h 72"/>
                <a:gd name="T14" fmla="*/ 42 w 76"/>
                <a:gd name="T15" fmla="*/ 72 h 72"/>
                <a:gd name="T16" fmla="*/ 62 w 76"/>
                <a:gd name="T17" fmla="*/ 42 h 72"/>
                <a:gd name="T18" fmla="*/ 62 w 76"/>
                <a:gd name="T19" fmla="*/ 42 h 72"/>
                <a:gd name="T20" fmla="*/ 74 w 76"/>
                <a:gd name="T21" fmla="*/ 58 h 72"/>
                <a:gd name="T22" fmla="*/ 74 w 76"/>
                <a:gd name="T23" fmla="*/ 58 h 72"/>
                <a:gd name="T24" fmla="*/ 76 w 76"/>
                <a:gd name="T25" fmla="*/ 44 h 72"/>
                <a:gd name="T26" fmla="*/ 76 w 76"/>
                <a:gd name="T27" fmla="*/ 24 h 72"/>
                <a:gd name="T28" fmla="*/ 0 w 76"/>
                <a:gd name="T29" fmla="*/ 0 h 72"/>
                <a:gd name="T30" fmla="*/ 0 w 76"/>
                <a:gd name="T31" fmla="*/ 0 h 72"/>
                <a:gd name="T32" fmla="*/ 34 w 76"/>
                <a:gd name="T33" fmla="*/ 20 h 72"/>
                <a:gd name="T34" fmla="*/ 34 w 76"/>
                <a:gd name="T35" fmla="*/ 2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" h="72">
                  <a:moveTo>
                    <a:pt x="34" y="20"/>
                  </a:moveTo>
                  <a:lnTo>
                    <a:pt x="34" y="2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2" y="72"/>
                  </a:lnTo>
                  <a:lnTo>
                    <a:pt x="42" y="72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6" y="44"/>
                  </a:lnTo>
                  <a:lnTo>
                    <a:pt x="76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34" y="20"/>
                  </a:lnTo>
                  <a:lnTo>
                    <a:pt x="34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73"/>
            <p:cNvSpPr>
              <a:spLocks/>
            </p:cNvSpPr>
            <p:nvPr/>
          </p:nvSpPr>
          <p:spPr bwMode="auto">
            <a:xfrm>
              <a:off x="4544042" y="6445422"/>
              <a:ext cx="61319" cy="37272"/>
            </a:xfrm>
            <a:custGeom>
              <a:avLst/>
              <a:gdLst>
                <a:gd name="T0" fmla="*/ 84 w 102"/>
                <a:gd name="T1" fmla="*/ 60 h 62"/>
                <a:gd name="T2" fmla="*/ 84 w 102"/>
                <a:gd name="T3" fmla="*/ 60 h 62"/>
                <a:gd name="T4" fmla="*/ 90 w 102"/>
                <a:gd name="T5" fmla="*/ 54 h 62"/>
                <a:gd name="T6" fmla="*/ 96 w 102"/>
                <a:gd name="T7" fmla="*/ 44 h 62"/>
                <a:gd name="T8" fmla="*/ 102 w 102"/>
                <a:gd name="T9" fmla="*/ 30 h 62"/>
                <a:gd name="T10" fmla="*/ 102 w 102"/>
                <a:gd name="T11" fmla="*/ 30 h 62"/>
                <a:gd name="T12" fmla="*/ 84 w 102"/>
                <a:gd name="T13" fmla="*/ 36 h 62"/>
                <a:gd name="T14" fmla="*/ 84 w 102"/>
                <a:gd name="T15" fmla="*/ 36 h 62"/>
                <a:gd name="T16" fmla="*/ 82 w 102"/>
                <a:gd name="T17" fmla="*/ 0 h 62"/>
                <a:gd name="T18" fmla="*/ 82 w 102"/>
                <a:gd name="T19" fmla="*/ 0 h 62"/>
                <a:gd name="T20" fmla="*/ 66 w 102"/>
                <a:gd name="T21" fmla="*/ 28 h 62"/>
                <a:gd name="T22" fmla="*/ 66 w 102"/>
                <a:gd name="T23" fmla="*/ 28 h 62"/>
                <a:gd name="T24" fmla="*/ 32 w 102"/>
                <a:gd name="T25" fmla="*/ 2 h 62"/>
                <a:gd name="T26" fmla="*/ 32 w 102"/>
                <a:gd name="T27" fmla="*/ 2 h 62"/>
                <a:gd name="T28" fmla="*/ 48 w 102"/>
                <a:gd name="T29" fmla="*/ 38 h 62"/>
                <a:gd name="T30" fmla="*/ 48 w 102"/>
                <a:gd name="T31" fmla="*/ 38 h 62"/>
                <a:gd name="T32" fmla="*/ 0 w 102"/>
                <a:gd name="T33" fmla="*/ 36 h 62"/>
                <a:gd name="T34" fmla="*/ 0 w 102"/>
                <a:gd name="T35" fmla="*/ 36 h 62"/>
                <a:gd name="T36" fmla="*/ 6 w 102"/>
                <a:gd name="T37" fmla="*/ 38 h 62"/>
                <a:gd name="T38" fmla="*/ 82 w 102"/>
                <a:gd name="T39" fmla="*/ 62 h 62"/>
                <a:gd name="T40" fmla="*/ 82 w 102"/>
                <a:gd name="T41" fmla="*/ 62 h 62"/>
                <a:gd name="T42" fmla="*/ 82 w 102"/>
                <a:gd name="T43" fmla="*/ 62 h 62"/>
                <a:gd name="T44" fmla="*/ 84 w 102"/>
                <a:gd name="T45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62">
                  <a:moveTo>
                    <a:pt x="84" y="60"/>
                  </a:moveTo>
                  <a:lnTo>
                    <a:pt x="84" y="60"/>
                  </a:lnTo>
                  <a:lnTo>
                    <a:pt x="90" y="54"/>
                  </a:lnTo>
                  <a:lnTo>
                    <a:pt x="96" y="44"/>
                  </a:lnTo>
                  <a:lnTo>
                    <a:pt x="102" y="30"/>
                  </a:lnTo>
                  <a:lnTo>
                    <a:pt x="102" y="30"/>
                  </a:lnTo>
                  <a:lnTo>
                    <a:pt x="84" y="36"/>
                  </a:lnTo>
                  <a:lnTo>
                    <a:pt x="84" y="36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6" y="38"/>
                  </a:lnTo>
                  <a:lnTo>
                    <a:pt x="82" y="62"/>
                  </a:lnTo>
                  <a:lnTo>
                    <a:pt x="82" y="62"/>
                  </a:lnTo>
                  <a:lnTo>
                    <a:pt x="82" y="62"/>
                  </a:lnTo>
                  <a:lnTo>
                    <a:pt x="84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74"/>
            <p:cNvSpPr>
              <a:spLocks/>
            </p:cNvSpPr>
            <p:nvPr/>
          </p:nvSpPr>
          <p:spPr bwMode="auto">
            <a:xfrm>
              <a:off x="4707559" y="6343224"/>
              <a:ext cx="44486" cy="45689"/>
            </a:xfrm>
            <a:custGeom>
              <a:avLst/>
              <a:gdLst>
                <a:gd name="T0" fmla="*/ 52 w 74"/>
                <a:gd name="T1" fmla="*/ 34 h 76"/>
                <a:gd name="T2" fmla="*/ 52 w 74"/>
                <a:gd name="T3" fmla="*/ 34 h 76"/>
                <a:gd name="T4" fmla="*/ 32 w 74"/>
                <a:gd name="T5" fmla="*/ 2 h 76"/>
                <a:gd name="T6" fmla="*/ 32 w 74"/>
                <a:gd name="T7" fmla="*/ 2 h 76"/>
                <a:gd name="T8" fmla="*/ 32 w 74"/>
                <a:gd name="T9" fmla="*/ 42 h 76"/>
                <a:gd name="T10" fmla="*/ 32 w 74"/>
                <a:gd name="T11" fmla="*/ 42 h 76"/>
                <a:gd name="T12" fmla="*/ 0 w 74"/>
                <a:gd name="T13" fmla="*/ 38 h 76"/>
                <a:gd name="T14" fmla="*/ 0 w 74"/>
                <a:gd name="T15" fmla="*/ 38 h 76"/>
                <a:gd name="T16" fmla="*/ 28 w 74"/>
                <a:gd name="T17" fmla="*/ 60 h 76"/>
                <a:gd name="T18" fmla="*/ 28 w 74"/>
                <a:gd name="T19" fmla="*/ 60 h 76"/>
                <a:gd name="T20" fmla="*/ 12 w 74"/>
                <a:gd name="T21" fmla="*/ 72 h 76"/>
                <a:gd name="T22" fmla="*/ 12 w 74"/>
                <a:gd name="T23" fmla="*/ 72 h 76"/>
                <a:gd name="T24" fmla="*/ 26 w 74"/>
                <a:gd name="T25" fmla="*/ 74 h 76"/>
                <a:gd name="T26" fmla="*/ 48 w 74"/>
                <a:gd name="T27" fmla="*/ 76 h 76"/>
                <a:gd name="T28" fmla="*/ 74 w 74"/>
                <a:gd name="T29" fmla="*/ 0 h 76"/>
                <a:gd name="T30" fmla="*/ 74 w 74"/>
                <a:gd name="T31" fmla="*/ 0 h 76"/>
                <a:gd name="T32" fmla="*/ 52 w 74"/>
                <a:gd name="T33" fmla="*/ 34 h 76"/>
                <a:gd name="T34" fmla="*/ 52 w 74"/>
                <a:gd name="T35" fmla="*/ 3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76">
                  <a:moveTo>
                    <a:pt x="52" y="34"/>
                  </a:moveTo>
                  <a:lnTo>
                    <a:pt x="52" y="34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8" y="60"/>
                  </a:lnTo>
                  <a:lnTo>
                    <a:pt x="28" y="60"/>
                  </a:lnTo>
                  <a:lnTo>
                    <a:pt x="12" y="72"/>
                  </a:lnTo>
                  <a:lnTo>
                    <a:pt x="12" y="72"/>
                  </a:lnTo>
                  <a:lnTo>
                    <a:pt x="26" y="74"/>
                  </a:lnTo>
                  <a:lnTo>
                    <a:pt x="48" y="76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52" y="34"/>
                  </a:lnTo>
                  <a:lnTo>
                    <a:pt x="52" y="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75"/>
            <p:cNvSpPr>
              <a:spLocks/>
            </p:cNvSpPr>
            <p:nvPr/>
          </p:nvSpPr>
          <p:spPr bwMode="auto">
            <a:xfrm>
              <a:off x="4736415" y="6340819"/>
              <a:ext cx="36070" cy="61319"/>
            </a:xfrm>
            <a:custGeom>
              <a:avLst/>
              <a:gdLst>
                <a:gd name="T0" fmla="*/ 0 w 60"/>
                <a:gd name="T1" fmla="*/ 82 h 102"/>
                <a:gd name="T2" fmla="*/ 0 w 60"/>
                <a:gd name="T3" fmla="*/ 82 h 102"/>
                <a:gd name="T4" fmla="*/ 6 w 60"/>
                <a:gd name="T5" fmla="*/ 88 h 102"/>
                <a:gd name="T6" fmla="*/ 16 w 60"/>
                <a:gd name="T7" fmla="*/ 94 h 102"/>
                <a:gd name="T8" fmla="*/ 30 w 60"/>
                <a:gd name="T9" fmla="*/ 102 h 102"/>
                <a:gd name="T10" fmla="*/ 30 w 60"/>
                <a:gd name="T11" fmla="*/ 102 h 102"/>
                <a:gd name="T12" fmla="*/ 24 w 60"/>
                <a:gd name="T13" fmla="*/ 82 h 102"/>
                <a:gd name="T14" fmla="*/ 24 w 60"/>
                <a:gd name="T15" fmla="*/ 82 h 102"/>
                <a:gd name="T16" fmla="*/ 60 w 60"/>
                <a:gd name="T17" fmla="*/ 84 h 102"/>
                <a:gd name="T18" fmla="*/ 60 w 60"/>
                <a:gd name="T19" fmla="*/ 84 h 102"/>
                <a:gd name="T20" fmla="*/ 34 w 60"/>
                <a:gd name="T21" fmla="*/ 66 h 102"/>
                <a:gd name="T22" fmla="*/ 34 w 60"/>
                <a:gd name="T23" fmla="*/ 66 h 102"/>
                <a:gd name="T24" fmla="*/ 60 w 60"/>
                <a:gd name="T25" fmla="*/ 34 h 102"/>
                <a:gd name="T26" fmla="*/ 60 w 60"/>
                <a:gd name="T27" fmla="*/ 34 h 102"/>
                <a:gd name="T28" fmla="*/ 26 w 60"/>
                <a:gd name="T29" fmla="*/ 46 h 102"/>
                <a:gd name="T30" fmla="*/ 26 w 60"/>
                <a:gd name="T31" fmla="*/ 46 h 102"/>
                <a:gd name="T32" fmla="*/ 30 w 60"/>
                <a:gd name="T33" fmla="*/ 0 h 102"/>
                <a:gd name="T34" fmla="*/ 30 w 60"/>
                <a:gd name="T35" fmla="*/ 0 h 102"/>
                <a:gd name="T36" fmla="*/ 26 w 60"/>
                <a:gd name="T37" fmla="*/ 4 h 102"/>
                <a:gd name="T38" fmla="*/ 0 w 60"/>
                <a:gd name="T39" fmla="*/ 80 h 102"/>
                <a:gd name="T40" fmla="*/ 0 w 60"/>
                <a:gd name="T41" fmla="*/ 80 h 102"/>
                <a:gd name="T42" fmla="*/ 0 w 60"/>
                <a:gd name="T43" fmla="*/ 80 h 102"/>
                <a:gd name="T44" fmla="*/ 0 w 60"/>
                <a:gd name="T45" fmla="*/ 8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102">
                  <a:moveTo>
                    <a:pt x="0" y="82"/>
                  </a:moveTo>
                  <a:lnTo>
                    <a:pt x="0" y="82"/>
                  </a:lnTo>
                  <a:lnTo>
                    <a:pt x="6" y="88"/>
                  </a:lnTo>
                  <a:lnTo>
                    <a:pt x="16" y="94"/>
                  </a:lnTo>
                  <a:lnTo>
                    <a:pt x="30" y="102"/>
                  </a:lnTo>
                  <a:lnTo>
                    <a:pt x="30" y="102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34" y="66"/>
                  </a:lnTo>
                  <a:lnTo>
                    <a:pt x="34" y="66"/>
                  </a:lnTo>
                  <a:lnTo>
                    <a:pt x="60" y="34"/>
                  </a:lnTo>
                  <a:lnTo>
                    <a:pt x="60" y="34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4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276"/>
            <p:cNvSpPr>
              <a:spLocks/>
            </p:cNvSpPr>
            <p:nvPr/>
          </p:nvSpPr>
          <p:spPr bwMode="auto">
            <a:xfrm>
              <a:off x="4646240" y="6390114"/>
              <a:ext cx="43284" cy="56510"/>
            </a:xfrm>
            <a:custGeom>
              <a:avLst/>
              <a:gdLst>
                <a:gd name="T0" fmla="*/ 18 w 72"/>
                <a:gd name="T1" fmla="*/ 0 h 94"/>
                <a:gd name="T2" fmla="*/ 18 w 72"/>
                <a:gd name="T3" fmla="*/ 0 h 94"/>
                <a:gd name="T4" fmla="*/ 38 w 72"/>
                <a:gd name="T5" fmla="*/ 40 h 94"/>
                <a:gd name="T6" fmla="*/ 38 w 72"/>
                <a:gd name="T7" fmla="*/ 40 h 94"/>
                <a:gd name="T8" fmla="*/ 0 w 72"/>
                <a:gd name="T9" fmla="*/ 42 h 94"/>
                <a:gd name="T10" fmla="*/ 0 w 72"/>
                <a:gd name="T11" fmla="*/ 42 h 94"/>
                <a:gd name="T12" fmla="*/ 36 w 72"/>
                <a:gd name="T13" fmla="*/ 62 h 94"/>
                <a:gd name="T14" fmla="*/ 36 w 72"/>
                <a:gd name="T15" fmla="*/ 62 h 94"/>
                <a:gd name="T16" fmla="*/ 18 w 72"/>
                <a:gd name="T17" fmla="*/ 88 h 94"/>
                <a:gd name="T18" fmla="*/ 18 w 72"/>
                <a:gd name="T19" fmla="*/ 88 h 94"/>
                <a:gd name="T20" fmla="*/ 50 w 72"/>
                <a:gd name="T21" fmla="*/ 74 h 94"/>
                <a:gd name="T22" fmla="*/ 50 w 72"/>
                <a:gd name="T23" fmla="*/ 74 h 94"/>
                <a:gd name="T24" fmla="*/ 52 w 72"/>
                <a:gd name="T25" fmla="*/ 94 h 94"/>
                <a:gd name="T26" fmla="*/ 52 w 72"/>
                <a:gd name="T27" fmla="*/ 94 h 94"/>
                <a:gd name="T28" fmla="*/ 62 w 72"/>
                <a:gd name="T29" fmla="*/ 82 h 94"/>
                <a:gd name="T30" fmla="*/ 72 w 72"/>
                <a:gd name="T31" fmla="*/ 66 h 94"/>
                <a:gd name="T32" fmla="*/ 72 w 72"/>
                <a:gd name="T33" fmla="*/ 66 h 94"/>
                <a:gd name="T34" fmla="*/ 18 w 72"/>
                <a:gd name="T35" fmla="*/ 2 h 94"/>
                <a:gd name="T36" fmla="*/ 18 w 72"/>
                <a:gd name="T37" fmla="*/ 2 h 94"/>
                <a:gd name="T38" fmla="*/ 18 w 72"/>
                <a:gd name="T39" fmla="*/ 0 h 94"/>
                <a:gd name="T40" fmla="*/ 18 w 72"/>
                <a:gd name="T4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" h="94">
                  <a:moveTo>
                    <a:pt x="18" y="0"/>
                  </a:moveTo>
                  <a:lnTo>
                    <a:pt x="18" y="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18" y="88"/>
                  </a:lnTo>
                  <a:lnTo>
                    <a:pt x="18" y="88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2" y="94"/>
                  </a:lnTo>
                  <a:lnTo>
                    <a:pt x="52" y="94"/>
                  </a:lnTo>
                  <a:lnTo>
                    <a:pt x="62" y="82"/>
                  </a:lnTo>
                  <a:lnTo>
                    <a:pt x="72" y="66"/>
                  </a:lnTo>
                  <a:lnTo>
                    <a:pt x="72" y="66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77"/>
            <p:cNvSpPr>
              <a:spLocks/>
            </p:cNvSpPr>
            <p:nvPr/>
          </p:nvSpPr>
          <p:spPr bwMode="auto">
            <a:xfrm>
              <a:off x="4657061" y="6384103"/>
              <a:ext cx="52902" cy="45689"/>
            </a:xfrm>
            <a:custGeom>
              <a:avLst/>
              <a:gdLst>
                <a:gd name="T0" fmla="*/ 88 w 88"/>
                <a:gd name="T1" fmla="*/ 24 h 76"/>
                <a:gd name="T2" fmla="*/ 88 w 88"/>
                <a:gd name="T3" fmla="*/ 24 h 76"/>
                <a:gd name="T4" fmla="*/ 58 w 88"/>
                <a:gd name="T5" fmla="*/ 40 h 76"/>
                <a:gd name="T6" fmla="*/ 58 w 88"/>
                <a:gd name="T7" fmla="*/ 40 h 76"/>
                <a:gd name="T8" fmla="*/ 44 w 88"/>
                <a:gd name="T9" fmla="*/ 0 h 76"/>
                <a:gd name="T10" fmla="*/ 44 w 88"/>
                <a:gd name="T11" fmla="*/ 0 h 76"/>
                <a:gd name="T12" fmla="*/ 38 w 88"/>
                <a:gd name="T13" fmla="*/ 38 h 76"/>
                <a:gd name="T14" fmla="*/ 38 w 88"/>
                <a:gd name="T15" fmla="*/ 38 h 76"/>
                <a:gd name="T16" fmla="*/ 0 w 88"/>
                <a:gd name="T17" fmla="*/ 12 h 76"/>
                <a:gd name="T18" fmla="*/ 54 w 88"/>
                <a:gd name="T19" fmla="*/ 76 h 76"/>
                <a:gd name="T20" fmla="*/ 56 w 88"/>
                <a:gd name="T21" fmla="*/ 76 h 76"/>
                <a:gd name="T22" fmla="*/ 56 w 88"/>
                <a:gd name="T23" fmla="*/ 76 h 76"/>
                <a:gd name="T24" fmla="*/ 64 w 88"/>
                <a:gd name="T25" fmla="*/ 74 h 76"/>
                <a:gd name="T26" fmla="*/ 74 w 88"/>
                <a:gd name="T27" fmla="*/ 68 h 76"/>
                <a:gd name="T28" fmla="*/ 88 w 88"/>
                <a:gd name="T29" fmla="*/ 60 h 76"/>
                <a:gd name="T30" fmla="*/ 88 w 88"/>
                <a:gd name="T31" fmla="*/ 60 h 76"/>
                <a:gd name="T32" fmla="*/ 68 w 88"/>
                <a:gd name="T33" fmla="*/ 54 h 76"/>
                <a:gd name="T34" fmla="*/ 68 w 88"/>
                <a:gd name="T35" fmla="*/ 54 h 76"/>
                <a:gd name="T36" fmla="*/ 88 w 88"/>
                <a:gd name="T37" fmla="*/ 24 h 76"/>
                <a:gd name="T38" fmla="*/ 88 w 88"/>
                <a:gd name="T39" fmla="*/ 2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8" h="76">
                  <a:moveTo>
                    <a:pt x="88" y="24"/>
                  </a:moveTo>
                  <a:lnTo>
                    <a:pt x="88" y="24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0" y="12"/>
                  </a:lnTo>
                  <a:lnTo>
                    <a:pt x="54" y="76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64" y="74"/>
                  </a:lnTo>
                  <a:lnTo>
                    <a:pt x="74" y="68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88" y="24"/>
                  </a:lnTo>
                  <a:lnTo>
                    <a:pt x="88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78"/>
            <p:cNvSpPr>
              <a:spLocks/>
            </p:cNvSpPr>
            <p:nvPr/>
          </p:nvSpPr>
          <p:spPr bwMode="auto">
            <a:xfrm>
              <a:off x="4758057" y="6394924"/>
              <a:ext cx="54105" cy="32463"/>
            </a:xfrm>
            <a:custGeom>
              <a:avLst/>
              <a:gdLst>
                <a:gd name="T0" fmla="*/ 90 w 90"/>
                <a:gd name="T1" fmla="*/ 26 h 54"/>
                <a:gd name="T2" fmla="*/ 90 w 90"/>
                <a:gd name="T3" fmla="*/ 26 h 54"/>
                <a:gd name="T4" fmla="*/ 50 w 90"/>
                <a:gd name="T5" fmla="*/ 32 h 54"/>
                <a:gd name="T6" fmla="*/ 50 w 90"/>
                <a:gd name="T7" fmla="*/ 32 h 54"/>
                <a:gd name="T8" fmla="*/ 60 w 90"/>
                <a:gd name="T9" fmla="*/ 0 h 54"/>
                <a:gd name="T10" fmla="*/ 60 w 90"/>
                <a:gd name="T11" fmla="*/ 0 h 54"/>
                <a:gd name="T12" fmla="*/ 32 w 90"/>
                <a:gd name="T13" fmla="*/ 24 h 54"/>
                <a:gd name="T14" fmla="*/ 32 w 90"/>
                <a:gd name="T15" fmla="*/ 24 h 54"/>
                <a:gd name="T16" fmla="*/ 16 w 90"/>
                <a:gd name="T17" fmla="*/ 0 h 54"/>
                <a:gd name="T18" fmla="*/ 16 w 90"/>
                <a:gd name="T19" fmla="*/ 0 h 54"/>
                <a:gd name="T20" fmla="*/ 18 w 90"/>
                <a:gd name="T21" fmla="*/ 32 h 54"/>
                <a:gd name="T22" fmla="*/ 18 w 90"/>
                <a:gd name="T23" fmla="*/ 32 h 54"/>
                <a:gd name="T24" fmla="*/ 0 w 90"/>
                <a:gd name="T25" fmla="*/ 28 h 54"/>
                <a:gd name="T26" fmla="*/ 0 w 90"/>
                <a:gd name="T27" fmla="*/ 28 h 54"/>
                <a:gd name="T28" fmla="*/ 8 w 90"/>
                <a:gd name="T29" fmla="*/ 40 h 54"/>
                <a:gd name="T30" fmla="*/ 18 w 90"/>
                <a:gd name="T31" fmla="*/ 54 h 54"/>
                <a:gd name="T32" fmla="*/ 18 w 90"/>
                <a:gd name="T33" fmla="*/ 54 h 54"/>
                <a:gd name="T34" fmla="*/ 88 w 90"/>
                <a:gd name="T35" fmla="*/ 28 h 54"/>
                <a:gd name="T36" fmla="*/ 88 w 90"/>
                <a:gd name="T37" fmla="*/ 28 h 54"/>
                <a:gd name="T38" fmla="*/ 90 w 90"/>
                <a:gd name="T39" fmla="*/ 26 h 54"/>
                <a:gd name="T40" fmla="*/ 90 w 90"/>
                <a:gd name="T41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54">
                  <a:moveTo>
                    <a:pt x="90" y="26"/>
                  </a:moveTo>
                  <a:lnTo>
                    <a:pt x="90" y="26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8" y="40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90" y="26"/>
                  </a:lnTo>
                  <a:lnTo>
                    <a:pt x="9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79"/>
            <p:cNvSpPr>
              <a:spLocks/>
            </p:cNvSpPr>
            <p:nvPr/>
          </p:nvSpPr>
          <p:spPr bwMode="auto">
            <a:xfrm>
              <a:off x="4768878" y="6411756"/>
              <a:ext cx="42082" cy="40879"/>
            </a:xfrm>
            <a:custGeom>
              <a:avLst/>
              <a:gdLst>
                <a:gd name="T0" fmla="*/ 34 w 70"/>
                <a:gd name="T1" fmla="*/ 68 h 68"/>
                <a:gd name="T2" fmla="*/ 34 w 70"/>
                <a:gd name="T3" fmla="*/ 68 h 68"/>
                <a:gd name="T4" fmla="*/ 30 w 70"/>
                <a:gd name="T5" fmla="*/ 40 h 68"/>
                <a:gd name="T6" fmla="*/ 30 w 70"/>
                <a:gd name="T7" fmla="*/ 40 h 68"/>
                <a:gd name="T8" fmla="*/ 68 w 70"/>
                <a:gd name="T9" fmla="*/ 38 h 68"/>
                <a:gd name="T10" fmla="*/ 68 w 70"/>
                <a:gd name="T11" fmla="*/ 38 h 68"/>
                <a:gd name="T12" fmla="*/ 38 w 70"/>
                <a:gd name="T13" fmla="*/ 22 h 68"/>
                <a:gd name="T14" fmla="*/ 38 w 70"/>
                <a:gd name="T15" fmla="*/ 22 h 68"/>
                <a:gd name="T16" fmla="*/ 70 w 70"/>
                <a:gd name="T17" fmla="*/ 0 h 68"/>
                <a:gd name="T18" fmla="*/ 0 w 70"/>
                <a:gd name="T19" fmla="*/ 26 h 68"/>
                <a:gd name="T20" fmla="*/ 0 w 70"/>
                <a:gd name="T21" fmla="*/ 28 h 68"/>
                <a:gd name="T22" fmla="*/ 0 w 70"/>
                <a:gd name="T23" fmla="*/ 28 h 68"/>
                <a:gd name="T24" fmla="*/ 0 w 70"/>
                <a:gd name="T25" fmla="*/ 34 h 68"/>
                <a:gd name="T26" fmla="*/ 2 w 70"/>
                <a:gd name="T27" fmla="*/ 46 h 68"/>
                <a:gd name="T28" fmla="*/ 4 w 70"/>
                <a:gd name="T29" fmla="*/ 58 h 68"/>
                <a:gd name="T30" fmla="*/ 4 w 70"/>
                <a:gd name="T31" fmla="*/ 58 h 68"/>
                <a:gd name="T32" fmla="*/ 14 w 70"/>
                <a:gd name="T33" fmla="*/ 44 h 68"/>
                <a:gd name="T34" fmla="*/ 14 w 70"/>
                <a:gd name="T35" fmla="*/ 44 h 68"/>
                <a:gd name="T36" fmla="*/ 34 w 70"/>
                <a:gd name="T37" fmla="*/ 68 h 68"/>
                <a:gd name="T38" fmla="*/ 34 w 70"/>
                <a:gd name="T3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68">
                  <a:moveTo>
                    <a:pt x="34" y="68"/>
                  </a:moveTo>
                  <a:lnTo>
                    <a:pt x="34" y="68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70" y="0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2" y="46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34" y="68"/>
                  </a:lnTo>
                  <a:lnTo>
                    <a:pt x="34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280"/>
            <p:cNvSpPr>
              <a:spLocks/>
            </p:cNvSpPr>
            <p:nvPr/>
          </p:nvSpPr>
          <p:spPr bwMode="auto">
            <a:xfrm>
              <a:off x="4773687" y="6340819"/>
              <a:ext cx="43284" cy="40879"/>
            </a:xfrm>
            <a:custGeom>
              <a:avLst/>
              <a:gdLst>
                <a:gd name="T0" fmla="*/ 72 w 72"/>
                <a:gd name="T1" fmla="*/ 0 h 68"/>
                <a:gd name="T2" fmla="*/ 72 w 72"/>
                <a:gd name="T3" fmla="*/ 0 h 68"/>
                <a:gd name="T4" fmla="*/ 46 w 72"/>
                <a:gd name="T5" fmla="*/ 30 h 68"/>
                <a:gd name="T6" fmla="*/ 46 w 72"/>
                <a:gd name="T7" fmla="*/ 30 h 68"/>
                <a:gd name="T8" fmla="*/ 30 w 72"/>
                <a:gd name="T9" fmla="*/ 0 h 68"/>
                <a:gd name="T10" fmla="*/ 30 w 72"/>
                <a:gd name="T11" fmla="*/ 0 h 68"/>
                <a:gd name="T12" fmla="*/ 28 w 72"/>
                <a:gd name="T13" fmla="*/ 36 h 68"/>
                <a:gd name="T14" fmla="*/ 28 w 72"/>
                <a:gd name="T15" fmla="*/ 36 h 68"/>
                <a:gd name="T16" fmla="*/ 0 w 72"/>
                <a:gd name="T17" fmla="*/ 30 h 68"/>
                <a:gd name="T18" fmla="*/ 0 w 72"/>
                <a:gd name="T19" fmla="*/ 30 h 68"/>
                <a:gd name="T20" fmla="*/ 22 w 72"/>
                <a:gd name="T21" fmla="*/ 52 h 68"/>
                <a:gd name="T22" fmla="*/ 22 w 72"/>
                <a:gd name="T23" fmla="*/ 52 h 68"/>
                <a:gd name="T24" fmla="*/ 8 w 72"/>
                <a:gd name="T25" fmla="*/ 62 h 68"/>
                <a:gd name="T26" fmla="*/ 8 w 72"/>
                <a:gd name="T27" fmla="*/ 62 h 68"/>
                <a:gd name="T28" fmla="*/ 20 w 72"/>
                <a:gd name="T29" fmla="*/ 64 h 68"/>
                <a:gd name="T30" fmla="*/ 38 w 72"/>
                <a:gd name="T31" fmla="*/ 68 h 68"/>
                <a:gd name="T32" fmla="*/ 38 w 72"/>
                <a:gd name="T33" fmla="*/ 68 h 68"/>
                <a:gd name="T34" fmla="*/ 72 w 72"/>
                <a:gd name="T35" fmla="*/ 0 h 68"/>
                <a:gd name="T36" fmla="*/ 72 w 72"/>
                <a:gd name="T37" fmla="*/ 0 h 68"/>
                <a:gd name="T38" fmla="*/ 72 w 72"/>
                <a:gd name="T39" fmla="*/ 0 h 68"/>
                <a:gd name="T40" fmla="*/ 72 w 72"/>
                <a:gd name="T4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" h="68">
                  <a:moveTo>
                    <a:pt x="72" y="0"/>
                  </a:moveTo>
                  <a:lnTo>
                    <a:pt x="72" y="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20" y="64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81"/>
            <p:cNvSpPr>
              <a:spLocks/>
            </p:cNvSpPr>
            <p:nvPr/>
          </p:nvSpPr>
          <p:spPr bwMode="auto">
            <a:xfrm>
              <a:off x="4796532" y="6340819"/>
              <a:ext cx="34868" cy="54105"/>
            </a:xfrm>
            <a:custGeom>
              <a:avLst/>
              <a:gdLst>
                <a:gd name="T0" fmla="*/ 54 w 58"/>
                <a:gd name="T1" fmla="*/ 76 h 90"/>
                <a:gd name="T2" fmla="*/ 54 w 58"/>
                <a:gd name="T3" fmla="*/ 76 h 90"/>
                <a:gd name="T4" fmla="*/ 32 w 58"/>
                <a:gd name="T5" fmla="*/ 58 h 90"/>
                <a:gd name="T6" fmla="*/ 32 w 58"/>
                <a:gd name="T7" fmla="*/ 58 h 90"/>
                <a:gd name="T8" fmla="*/ 58 w 58"/>
                <a:gd name="T9" fmla="*/ 32 h 90"/>
                <a:gd name="T10" fmla="*/ 58 w 58"/>
                <a:gd name="T11" fmla="*/ 32 h 90"/>
                <a:gd name="T12" fmla="*/ 26 w 58"/>
                <a:gd name="T13" fmla="*/ 40 h 90"/>
                <a:gd name="T14" fmla="*/ 26 w 58"/>
                <a:gd name="T15" fmla="*/ 40 h 90"/>
                <a:gd name="T16" fmla="*/ 34 w 58"/>
                <a:gd name="T17" fmla="*/ 0 h 90"/>
                <a:gd name="T18" fmla="*/ 0 w 58"/>
                <a:gd name="T19" fmla="*/ 68 h 90"/>
                <a:gd name="T20" fmla="*/ 0 w 58"/>
                <a:gd name="T21" fmla="*/ 70 h 90"/>
                <a:gd name="T22" fmla="*/ 0 w 58"/>
                <a:gd name="T23" fmla="*/ 70 h 90"/>
                <a:gd name="T24" fmla="*/ 6 w 58"/>
                <a:gd name="T25" fmla="*/ 74 h 90"/>
                <a:gd name="T26" fmla="*/ 14 w 58"/>
                <a:gd name="T27" fmla="*/ 82 h 90"/>
                <a:gd name="T28" fmla="*/ 26 w 58"/>
                <a:gd name="T29" fmla="*/ 90 h 90"/>
                <a:gd name="T30" fmla="*/ 26 w 58"/>
                <a:gd name="T31" fmla="*/ 90 h 90"/>
                <a:gd name="T32" fmla="*/ 22 w 58"/>
                <a:gd name="T33" fmla="*/ 72 h 90"/>
                <a:gd name="T34" fmla="*/ 22 w 58"/>
                <a:gd name="T35" fmla="*/ 72 h 90"/>
                <a:gd name="T36" fmla="*/ 54 w 58"/>
                <a:gd name="T37" fmla="*/ 76 h 90"/>
                <a:gd name="T38" fmla="*/ 54 w 58"/>
                <a:gd name="T39" fmla="*/ 7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8" h="90">
                  <a:moveTo>
                    <a:pt x="54" y="76"/>
                  </a:moveTo>
                  <a:lnTo>
                    <a:pt x="54" y="76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58" y="32"/>
                  </a:lnTo>
                  <a:lnTo>
                    <a:pt x="58" y="32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34" y="0"/>
                  </a:lnTo>
                  <a:lnTo>
                    <a:pt x="0" y="68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6" y="74"/>
                  </a:lnTo>
                  <a:lnTo>
                    <a:pt x="14" y="82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2" y="72"/>
                  </a:lnTo>
                  <a:lnTo>
                    <a:pt x="22" y="72"/>
                  </a:lnTo>
                  <a:lnTo>
                    <a:pt x="54" y="76"/>
                  </a:lnTo>
                  <a:lnTo>
                    <a:pt x="54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282"/>
            <p:cNvSpPr>
              <a:spLocks/>
            </p:cNvSpPr>
            <p:nvPr/>
          </p:nvSpPr>
          <p:spPr bwMode="auto">
            <a:xfrm>
              <a:off x="4596945" y="6422577"/>
              <a:ext cx="32463" cy="31261"/>
            </a:xfrm>
            <a:custGeom>
              <a:avLst/>
              <a:gdLst>
                <a:gd name="T0" fmla="*/ 54 w 54"/>
                <a:gd name="T1" fmla="*/ 0 h 52"/>
                <a:gd name="T2" fmla="*/ 54 w 54"/>
                <a:gd name="T3" fmla="*/ 0 h 52"/>
                <a:gd name="T4" fmla="*/ 34 w 54"/>
                <a:gd name="T5" fmla="*/ 24 h 52"/>
                <a:gd name="T6" fmla="*/ 34 w 54"/>
                <a:gd name="T7" fmla="*/ 24 h 52"/>
                <a:gd name="T8" fmla="*/ 24 w 54"/>
                <a:gd name="T9" fmla="*/ 0 h 52"/>
                <a:gd name="T10" fmla="*/ 24 w 54"/>
                <a:gd name="T11" fmla="*/ 0 h 52"/>
                <a:gd name="T12" fmla="*/ 22 w 54"/>
                <a:gd name="T13" fmla="*/ 28 h 52"/>
                <a:gd name="T14" fmla="*/ 22 w 54"/>
                <a:gd name="T15" fmla="*/ 28 h 52"/>
                <a:gd name="T16" fmla="*/ 0 w 54"/>
                <a:gd name="T17" fmla="*/ 24 h 52"/>
                <a:gd name="T18" fmla="*/ 0 w 54"/>
                <a:gd name="T19" fmla="*/ 24 h 52"/>
                <a:gd name="T20" fmla="*/ 18 w 54"/>
                <a:gd name="T21" fmla="*/ 40 h 52"/>
                <a:gd name="T22" fmla="*/ 18 w 54"/>
                <a:gd name="T23" fmla="*/ 40 h 52"/>
                <a:gd name="T24" fmla="*/ 6 w 54"/>
                <a:gd name="T25" fmla="*/ 48 h 52"/>
                <a:gd name="T26" fmla="*/ 6 w 54"/>
                <a:gd name="T27" fmla="*/ 48 h 52"/>
                <a:gd name="T28" fmla="*/ 16 w 54"/>
                <a:gd name="T29" fmla="*/ 50 h 52"/>
                <a:gd name="T30" fmla="*/ 28 w 54"/>
                <a:gd name="T31" fmla="*/ 52 h 52"/>
                <a:gd name="T32" fmla="*/ 28 w 54"/>
                <a:gd name="T33" fmla="*/ 52 h 52"/>
                <a:gd name="T34" fmla="*/ 54 w 54"/>
                <a:gd name="T35" fmla="*/ 2 h 52"/>
                <a:gd name="T36" fmla="*/ 54 w 54"/>
                <a:gd name="T37" fmla="*/ 2 h 52"/>
                <a:gd name="T38" fmla="*/ 54 w 54"/>
                <a:gd name="T39" fmla="*/ 0 h 52"/>
                <a:gd name="T40" fmla="*/ 54 w 54"/>
                <a:gd name="T4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52">
                  <a:moveTo>
                    <a:pt x="54" y="0"/>
                  </a:moveTo>
                  <a:lnTo>
                    <a:pt x="54" y="0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16" y="50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54" y="2"/>
                  </a:lnTo>
                  <a:lnTo>
                    <a:pt x="54" y="2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283"/>
            <p:cNvSpPr>
              <a:spLocks/>
            </p:cNvSpPr>
            <p:nvPr/>
          </p:nvSpPr>
          <p:spPr bwMode="auto">
            <a:xfrm>
              <a:off x="4613778" y="6423780"/>
              <a:ext cx="26451" cy="39677"/>
            </a:xfrm>
            <a:custGeom>
              <a:avLst/>
              <a:gdLst>
                <a:gd name="T0" fmla="*/ 42 w 44"/>
                <a:gd name="T1" fmla="*/ 56 h 66"/>
                <a:gd name="T2" fmla="*/ 42 w 44"/>
                <a:gd name="T3" fmla="*/ 56 h 66"/>
                <a:gd name="T4" fmla="*/ 24 w 44"/>
                <a:gd name="T5" fmla="*/ 42 h 66"/>
                <a:gd name="T6" fmla="*/ 24 w 44"/>
                <a:gd name="T7" fmla="*/ 42 h 66"/>
                <a:gd name="T8" fmla="*/ 44 w 44"/>
                <a:gd name="T9" fmla="*/ 22 h 66"/>
                <a:gd name="T10" fmla="*/ 44 w 44"/>
                <a:gd name="T11" fmla="*/ 22 h 66"/>
                <a:gd name="T12" fmla="*/ 20 w 44"/>
                <a:gd name="T13" fmla="*/ 28 h 66"/>
                <a:gd name="T14" fmla="*/ 20 w 44"/>
                <a:gd name="T15" fmla="*/ 28 h 66"/>
                <a:gd name="T16" fmla="*/ 26 w 44"/>
                <a:gd name="T17" fmla="*/ 0 h 66"/>
                <a:gd name="T18" fmla="*/ 0 w 44"/>
                <a:gd name="T19" fmla="*/ 50 h 66"/>
                <a:gd name="T20" fmla="*/ 2 w 44"/>
                <a:gd name="T21" fmla="*/ 52 h 66"/>
                <a:gd name="T22" fmla="*/ 2 w 44"/>
                <a:gd name="T23" fmla="*/ 52 h 66"/>
                <a:gd name="T24" fmla="*/ 12 w 44"/>
                <a:gd name="T25" fmla="*/ 60 h 66"/>
                <a:gd name="T26" fmla="*/ 20 w 44"/>
                <a:gd name="T27" fmla="*/ 66 h 66"/>
                <a:gd name="T28" fmla="*/ 20 w 44"/>
                <a:gd name="T29" fmla="*/ 66 h 66"/>
                <a:gd name="T30" fmla="*/ 18 w 44"/>
                <a:gd name="T31" fmla="*/ 54 h 66"/>
                <a:gd name="T32" fmla="*/ 18 w 44"/>
                <a:gd name="T33" fmla="*/ 54 h 66"/>
                <a:gd name="T34" fmla="*/ 42 w 44"/>
                <a:gd name="T35" fmla="*/ 56 h 66"/>
                <a:gd name="T36" fmla="*/ 42 w 44"/>
                <a:gd name="T37" fmla="*/ 5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66">
                  <a:moveTo>
                    <a:pt x="42" y="56"/>
                  </a:moveTo>
                  <a:lnTo>
                    <a:pt x="42" y="56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6" y="0"/>
                  </a:lnTo>
                  <a:lnTo>
                    <a:pt x="0" y="50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12" y="60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42" y="56"/>
                  </a:lnTo>
                  <a:lnTo>
                    <a:pt x="42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284"/>
            <p:cNvSpPr>
              <a:spLocks/>
            </p:cNvSpPr>
            <p:nvPr/>
          </p:nvSpPr>
          <p:spPr bwMode="auto">
            <a:xfrm>
              <a:off x="4562077" y="6398531"/>
              <a:ext cx="25249" cy="40879"/>
            </a:xfrm>
            <a:custGeom>
              <a:avLst/>
              <a:gdLst>
                <a:gd name="T0" fmla="*/ 20 w 42"/>
                <a:gd name="T1" fmla="*/ 0 h 68"/>
                <a:gd name="T2" fmla="*/ 20 w 42"/>
                <a:gd name="T3" fmla="*/ 0 h 68"/>
                <a:gd name="T4" fmla="*/ 24 w 42"/>
                <a:gd name="T5" fmla="*/ 30 h 68"/>
                <a:gd name="T6" fmla="*/ 24 w 42"/>
                <a:gd name="T7" fmla="*/ 30 h 68"/>
                <a:gd name="T8" fmla="*/ 0 w 42"/>
                <a:gd name="T9" fmla="*/ 24 h 68"/>
                <a:gd name="T10" fmla="*/ 0 w 42"/>
                <a:gd name="T11" fmla="*/ 24 h 68"/>
                <a:gd name="T12" fmla="*/ 18 w 42"/>
                <a:gd name="T13" fmla="*/ 44 h 68"/>
                <a:gd name="T14" fmla="*/ 18 w 42"/>
                <a:gd name="T15" fmla="*/ 44 h 68"/>
                <a:gd name="T16" fmla="*/ 2 w 42"/>
                <a:gd name="T17" fmla="*/ 56 h 68"/>
                <a:gd name="T18" fmla="*/ 2 w 42"/>
                <a:gd name="T19" fmla="*/ 56 h 68"/>
                <a:gd name="T20" fmla="*/ 26 w 42"/>
                <a:gd name="T21" fmla="*/ 54 h 68"/>
                <a:gd name="T22" fmla="*/ 26 w 42"/>
                <a:gd name="T23" fmla="*/ 54 h 68"/>
                <a:gd name="T24" fmla="*/ 22 w 42"/>
                <a:gd name="T25" fmla="*/ 68 h 68"/>
                <a:gd name="T26" fmla="*/ 22 w 42"/>
                <a:gd name="T27" fmla="*/ 68 h 68"/>
                <a:gd name="T28" fmla="*/ 30 w 42"/>
                <a:gd name="T29" fmla="*/ 62 h 68"/>
                <a:gd name="T30" fmla="*/ 42 w 42"/>
                <a:gd name="T31" fmla="*/ 54 h 68"/>
                <a:gd name="T32" fmla="*/ 42 w 42"/>
                <a:gd name="T33" fmla="*/ 54 h 68"/>
                <a:gd name="T34" fmla="*/ 20 w 42"/>
                <a:gd name="T35" fmla="*/ 0 h 68"/>
                <a:gd name="T36" fmla="*/ 20 w 42"/>
                <a:gd name="T37" fmla="*/ 0 h 68"/>
                <a:gd name="T38" fmla="*/ 20 w 42"/>
                <a:gd name="T39" fmla="*/ 0 h 68"/>
                <a:gd name="T40" fmla="*/ 20 w 42"/>
                <a:gd name="T4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68">
                  <a:moveTo>
                    <a:pt x="20" y="0"/>
                  </a:moveTo>
                  <a:lnTo>
                    <a:pt x="20" y="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22" y="68"/>
                  </a:lnTo>
                  <a:lnTo>
                    <a:pt x="22" y="68"/>
                  </a:lnTo>
                  <a:lnTo>
                    <a:pt x="30" y="62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285"/>
            <p:cNvSpPr>
              <a:spLocks/>
            </p:cNvSpPr>
            <p:nvPr/>
          </p:nvSpPr>
          <p:spPr bwMode="auto">
            <a:xfrm>
              <a:off x="4574101" y="6398531"/>
              <a:ext cx="31261" cy="32463"/>
            </a:xfrm>
            <a:custGeom>
              <a:avLst/>
              <a:gdLst>
                <a:gd name="T0" fmla="*/ 52 w 52"/>
                <a:gd name="T1" fmla="*/ 26 h 54"/>
                <a:gd name="T2" fmla="*/ 52 w 52"/>
                <a:gd name="T3" fmla="*/ 26 h 54"/>
                <a:gd name="T4" fmla="*/ 32 w 52"/>
                <a:gd name="T5" fmla="*/ 30 h 54"/>
                <a:gd name="T6" fmla="*/ 32 w 52"/>
                <a:gd name="T7" fmla="*/ 30 h 54"/>
                <a:gd name="T8" fmla="*/ 30 w 52"/>
                <a:gd name="T9" fmla="*/ 2 h 54"/>
                <a:gd name="T10" fmla="*/ 30 w 52"/>
                <a:gd name="T11" fmla="*/ 2 h 54"/>
                <a:gd name="T12" fmla="*/ 18 w 52"/>
                <a:gd name="T13" fmla="*/ 24 h 54"/>
                <a:gd name="T14" fmla="*/ 18 w 52"/>
                <a:gd name="T15" fmla="*/ 24 h 54"/>
                <a:gd name="T16" fmla="*/ 0 w 52"/>
                <a:gd name="T17" fmla="*/ 0 h 54"/>
                <a:gd name="T18" fmla="*/ 22 w 52"/>
                <a:gd name="T19" fmla="*/ 54 h 54"/>
                <a:gd name="T20" fmla="*/ 22 w 52"/>
                <a:gd name="T21" fmla="*/ 54 h 54"/>
                <a:gd name="T22" fmla="*/ 22 w 52"/>
                <a:gd name="T23" fmla="*/ 54 h 54"/>
                <a:gd name="T24" fmla="*/ 36 w 52"/>
                <a:gd name="T25" fmla="*/ 52 h 54"/>
                <a:gd name="T26" fmla="*/ 46 w 52"/>
                <a:gd name="T27" fmla="*/ 50 h 54"/>
                <a:gd name="T28" fmla="*/ 46 w 52"/>
                <a:gd name="T29" fmla="*/ 50 h 54"/>
                <a:gd name="T30" fmla="*/ 36 w 52"/>
                <a:gd name="T31" fmla="*/ 42 h 54"/>
                <a:gd name="T32" fmla="*/ 36 w 52"/>
                <a:gd name="T33" fmla="*/ 42 h 54"/>
                <a:gd name="T34" fmla="*/ 52 w 52"/>
                <a:gd name="T35" fmla="*/ 26 h 54"/>
                <a:gd name="T36" fmla="*/ 52 w 52"/>
                <a:gd name="T37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54">
                  <a:moveTo>
                    <a:pt x="52" y="26"/>
                  </a:moveTo>
                  <a:lnTo>
                    <a:pt x="52" y="26"/>
                  </a:lnTo>
                  <a:lnTo>
                    <a:pt x="32" y="30"/>
                  </a:lnTo>
                  <a:lnTo>
                    <a:pt x="32" y="3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0" y="0"/>
                  </a:lnTo>
                  <a:lnTo>
                    <a:pt x="22" y="54"/>
                  </a:lnTo>
                  <a:lnTo>
                    <a:pt x="22" y="54"/>
                  </a:lnTo>
                  <a:lnTo>
                    <a:pt x="22" y="54"/>
                  </a:lnTo>
                  <a:lnTo>
                    <a:pt x="36" y="52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52" y="26"/>
                  </a:lnTo>
                  <a:lnTo>
                    <a:pt x="52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86"/>
            <p:cNvSpPr>
              <a:spLocks/>
            </p:cNvSpPr>
            <p:nvPr/>
          </p:nvSpPr>
          <p:spPr bwMode="auto">
            <a:xfrm>
              <a:off x="4594540" y="6515157"/>
              <a:ext cx="30058" cy="32463"/>
            </a:xfrm>
            <a:custGeom>
              <a:avLst/>
              <a:gdLst>
                <a:gd name="T0" fmla="*/ 0 w 50"/>
                <a:gd name="T1" fmla="*/ 54 h 54"/>
                <a:gd name="T2" fmla="*/ 0 w 50"/>
                <a:gd name="T3" fmla="*/ 54 h 54"/>
                <a:gd name="T4" fmla="*/ 16 w 50"/>
                <a:gd name="T5" fmla="*/ 30 h 54"/>
                <a:gd name="T6" fmla="*/ 16 w 50"/>
                <a:gd name="T7" fmla="*/ 30 h 54"/>
                <a:gd name="T8" fmla="*/ 30 w 50"/>
                <a:gd name="T9" fmla="*/ 50 h 54"/>
                <a:gd name="T10" fmla="*/ 30 w 50"/>
                <a:gd name="T11" fmla="*/ 50 h 54"/>
                <a:gd name="T12" fmla="*/ 28 w 50"/>
                <a:gd name="T13" fmla="*/ 22 h 54"/>
                <a:gd name="T14" fmla="*/ 28 w 50"/>
                <a:gd name="T15" fmla="*/ 22 h 54"/>
                <a:gd name="T16" fmla="*/ 50 w 50"/>
                <a:gd name="T17" fmla="*/ 24 h 54"/>
                <a:gd name="T18" fmla="*/ 50 w 50"/>
                <a:gd name="T19" fmla="*/ 24 h 54"/>
                <a:gd name="T20" fmla="*/ 32 w 50"/>
                <a:gd name="T21" fmla="*/ 10 h 54"/>
                <a:gd name="T22" fmla="*/ 32 w 50"/>
                <a:gd name="T23" fmla="*/ 10 h 54"/>
                <a:gd name="T24" fmla="*/ 42 w 50"/>
                <a:gd name="T25" fmla="*/ 2 h 54"/>
                <a:gd name="T26" fmla="*/ 42 w 50"/>
                <a:gd name="T27" fmla="*/ 2 h 54"/>
                <a:gd name="T28" fmla="*/ 32 w 50"/>
                <a:gd name="T29" fmla="*/ 2 h 54"/>
                <a:gd name="T30" fmla="*/ 18 w 50"/>
                <a:gd name="T31" fmla="*/ 0 h 54"/>
                <a:gd name="T32" fmla="*/ 18 w 50"/>
                <a:gd name="T33" fmla="*/ 0 h 54"/>
                <a:gd name="T34" fmla="*/ 0 w 50"/>
                <a:gd name="T35" fmla="*/ 54 h 54"/>
                <a:gd name="T36" fmla="*/ 0 w 50"/>
                <a:gd name="T37" fmla="*/ 54 h 54"/>
                <a:gd name="T38" fmla="*/ 0 w 50"/>
                <a:gd name="T39" fmla="*/ 54 h 54"/>
                <a:gd name="T40" fmla="*/ 0 w 50"/>
                <a:gd name="T4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4">
                  <a:moveTo>
                    <a:pt x="0" y="54"/>
                  </a:moveTo>
                  <a:lnTo>
                    <a:pt x="0" y="54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87"/>
            <p:cNvSpPr>
              <a:spLocks/>
            </p:cNvSpPr>
            <p:nvPr/>
          </p:nvSpPr>
          <p:spPr bwMode="auto">
            <a:xfrm>
              <a:off x="4581315" y="6506740"/>
              <a:ext cx="24047" cy="40879"/>
            </a:xfrm>
            <a:custGeom>
              <a:avLst/>
              <a:gdLst>
                <a:gd name="T0" fmla="*/ 0 w 40"/>
                <a:gd name="T1" fmla="*/ 14 h 68"/>
                <a:gd name="T2" fmla="*/ 0 w 40"/>
                <a:gd name="T3" fmla="*/ 14 h 68"/>
                <a:gd name="T4" fmla="*/ 18 w 40"/>
                <a:gd name="T5" fmla="*/ 24 h 68"/>
                <a:gd name="T6" fmla="*/ 18 w 40"/>
                <a:gd name="T7" fmla="*/ 24 h 68"/>
                <a:gd name="T8" fmla="*/ 0 w 40"/>
                <a:gd name="T9" fmla="*/ 46 h 68"/>
                <a:gd name="T10" fmla="*/ 0 w 40"/>
                <a:gd name="T11" fmla="*/ 46 h 68"/>
                <a:gd name="T12" fmla="*/ 24 w 40"/>
                <a:gd name="T13" fmla="*/ 38 h 68"/>
                <a:gd name="T14" fmla="*/ 24 w 40"/>
                <a:gd name="T15" fmla="*/ 38 h 68"/>
                <a:gd name="T16" fmla="*/ 22 w 40"/>
                <a:gd name="T17" fmla="*/ 68 h 68"/>
                <a:gd name="T18" fmla="*/ 40 w 40"/>
                <a:gd name="T19" fmla="*/ 14 h 68"/>
                <a:gd name="T20" fmla="*/ 40 w 40"/>
                <a:gd name="T21" fmla="*/ 14 h 68"/>
                <a:gd name="T22" fmla="*/ 40 w 40"/>
                <a:gd name="T23" fmla="*/ 14 h 68"/>
                <a:gd name="T24" fmla="*/ 28 w 40"/>
                <a:gd name="T25" fmla="*/ 6 h 68"/>
                <a:gd name="T26" fmla="*/ 20 w 40"/>
                <a:gd name="T27" fmla="*/ 0 h 68"/>
                <a:gd name="T28" fmla="*/ 20 w 40"/>
                <a:gd name="T29" fmla="*/ 0 h 68"/>
                <a:gd name="T30" fmla="*/ 24 w 40"/>
                <a:gd name="T31" fmla="*/ 14 h 68"/>
                <a:gd name="T32" fmla="*/ 24 w 40"/>
                <a:gd name="T33" fmla="*/ 14 h 68"/>
                <a:gd name="T34" fmla="*/ 0 w 40"/>
                <a:gd name="T35" fmla="*/ 14 h 68"/>
                <a:gd name="T36" fmla="*/ 0 w 40"/>
                <a:gd name="T37" fmla="*/ 1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68">
                  <a:moveTo>
                    <a:pt x="0" y="14"/>
                  </a:moveTo>
                  <a:lnTo>
                    <a:pt x="0" y="1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2" y="68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28" y="6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288"/>
            <p:cNvSpPr>
              <a:spLocks/>
            </p:cNvSpPr>
            <p:nvPr/>
          </p:nvSpPr>
          <p:spPr bwMode="auto">
            <a:xfrm>
              <a:off x="4814567" y="6388912"/>
              <a:ext cx="38475" cy="24047"/>
            </a:xfrm>
            <a:custGeom>
              <a:avLst/>
              <a:gdLst>
                <a:gd name="T0" fmla="*/ 64 w 64"/>
                <a:gd name="T1" fmla="*/ 38 h 40"/>
                <a:gd name="T2" fmla="*/ 64 w 64"/>
                <a:gd name="T3" fmla="*/ 38 h 40"/>
                <a:gd name="T4" fmla="*/ 34 w 64"/>
                <a:gd name="T5" fmla="*/ 32 h 40"/>
                <a:gd name="T6" fmla="*/ 34 w 64"/>
                <a:gd name="T7" fmla="*/ 32 h 40"/>
                <a:gd name="T8" fmla="*/ 50 w 64"/>
                <a:gd name="T9" fmla="*/ 12 h 40"/>
                <a:gd name="T10" fmla="*/ 50 w 64"/>
                <a:gd name="T11" fmla="*/ 12 h 40"/>
                <a:gd name="T12" fmla="*/ 24 w 64"/>
                <a:gd name="T13" fmla="*/ 22 h 40"/>
                <a:gd name="T14" fmla="*/ 24 w 64"/>
                <a:gd name="T15" fmla="*/ 22 h 40"/>
                <a:gd name="T16" fmla="*/ 18 w 64"/>
                <a:gd name="T17" fmla="*/ 0 h 40"/>
                <a:gd name="T18" fmla="*/ 18 w 64"/>
                <a:gd name="T19" fmla="*/ 0 h 40"/>
                <a:gd name="T20" fmla="*/ 10 w 64"/>
                <a:gd name="T21" fmla="*/ 22 h 40"/>
                <a:gd name="T22" fmla="*/ 10 w 64"/>
                <a:gd name="T23" fmla="*/ 22 h 40"/>
                <a:gd name="T24" fmla="*/ 0 w 64"/>
                <a:gd name="T25" fmla="*/ 16 h 40"/>
                <a:gd name="T26" fmla="*/ 0 w 64"/>
                <a:gd name="T27" fmla="*/ 16 h 40"/>
                <a:gd name="T28" fmla="*/ 2 w 64"/>
                <a:gd name="T29" fmla="*/ 26 h 40"/>
                <a:gd name="T30" fmla="*/ 6 w 64"/>
                <a:gd name="T31" fmla="*/ 38 h 40"/>
                <a:gd name="T32" fmla="*/ 6 w 64"/>
                <a:gd name="T33" fmla="*/ 38 h 40"/>
                <a:gd name="T34" fmla="*/ 62 w 64"/>
                <a:gd name="T35" fmla="*/ 40 h 40"/>
                <a:gd name="T36" fmla="*/ 62 w 64"/>
                <a:gd name="T37" fmla="*/ 40 h 40"/>
                <a:gd name="T38" fmla="*/ 64 w 64"/>
                <a:gd name="T39" fmla="*/ 38 h 40"/>
                <a:gd name="T40" fmla="*/ 64 w 64"/>
                <a:gd name="T41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" h="40">
                  <a:moveTo>
                    <a:pt x="64" y="38"/>
                  </a:moveTo>
                  <a:lnTo>
                    <a:pt x="64" y="38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26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4" y="38"/>
                  </a:lnTo>
                  <a:lnTo>
                    <a:pt x="64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289"/>
            <p:cNvSpPr>
              <a:spLocks/>
            </p:cNvSpPr>
            <p:nvPr/>
          </p:nvSpPr>
          <p:spPr bwMode="auto">
            <a:xfrm>
              <a:off x="4813364" y="6411756"/>
              <a:ext cx="38475" cy="24047"/>
            </a:xfrm>
            <a:custGeom>
              <a:avLst/>
              <a:gdLst>
                <a:gd name="T0" fmla="*/ 20 w 64"/>
                <a:gd name="T1" fmla="*/ 40 h 40"/>
                <a:gd name="T2" fmla="*/ 20 w 64"/>
                <a:gd name="T3" fmla="*/ 40 h 40"/>
                <a:gd name="T4" fmla="*/ 24 w 64"/>
                <a:gd name="T5" fmla="*/ 18 h 40"/>
                <a:gd name="T6" fmla="*/ 24 w 64"/>
                <a:gd name="T7" fmla="*/ 18 h 40"/>
                <a:gd name="T8" fmla="*/ 50 w 64"/>
                <a:gd name="T9" fmla="*/ 28 h 40"/>
                <a:gd name="T10" fmla="*/ 50 w 64"/>
                <a:gd name="T11" fmla="*/ 28 h 40"/>
                <a:gd name="T12" fmla="*/ 34 w 64"/>
                <a:gd name="T13" fmla="*/ 8 h 40"/>
                <a:gd name="T14" fmla="*/ 34 w 64"/>
                <a:gd name="T15" fmla="*/ 8 h 40"/>
                <a:gd name="T16" fmla="*/ 64 w 64"/>
                <a:gd name="T17" fmla="*/ 2 h 40"/>
                <a:gd name="T18" fmla="*/ 8 w 64"/>
                <a:gd name="T19" fmla="*/ 0 h 40"/>
                <a:gd name="T20" fmla="*/ 6 w 64"/>
                <a:gd name="T21" fmla="*/ 2 h 40"/>
                <a:gd name="T22" fmla="*/ 6 w 64"/>
                <a:gd name="T23" fmla="*/ 2 h 40"/>
                <a:gd name="T24" fmla="*/ 2 w 64"/>
                <a:gd name="T25" fmla="*/ 14 h 40"/>
                <a:gd name="T26" fmla="*/ 0 w 64"/>
                <a:gd name="T27" fmla="*/ 24 h 40"/>
                <a:gd name="T28" fmla="*/ 0 w 64"/>
                <a:gd name="T29" fmla="*/ 24 h 40"/>
                <a:gd name="T30" fmla="*/ 12 w 64"/>
                <a:gd name="T31" fmla="*/ 18 h 40"/>
                <a:gd name="T32" fmla="*/ 12 w 64"/>
                <a:gd name="T33" fmla="*/ 18 h 40"/>
                <a:gd name="T34" fmla="*/ 20 w 64"/>
                <a:gd name="T35" fmla="*/ 40 h 40"/>
                <a:gd name="T36" fmla="*/ 20 w 64"/>
                <a:gd name="T3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40">
                  <a:moveTo>
                    <a:pt x="20" y="40"/>
                  </a:moveTo>
                  <a:lnTo>
                    <a:pt x="20" y="40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64" y="2"/>
                  </a:lnTo>
                  <a:lnTo>
                    <a:pt x="8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1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20" y="40"/>
                  </a:lnTo>
                  <a:lnTo>
                    <a:pt x="2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290"/>
            <p:cNvSpPr>
              <a:spLocks/>
            </p:cNvSpPr>
            <p:nvPr/>
          </p:nvSpPr>
          <p:spPr bwMode="auto">
            <a:xfrm>
              <a:off x="4738820" y="6443017"/>
              <a:ext cx="27654" cy="39677"/>
            </a:xfrm>
            <a:custGeom>
              <a:avLst/>
              <a:gdLst>
                <a:gd name="T0" fmla="*/ 32 w 46"/>
                <a:gd name="T1" fmla="*/ 66 h 66"/>
                <a:gd name="T2" fmla="*/ 32 w 46"/>
                <a:gd name="T3" fmla="*/ 66 h 66"/>
                <a:gd name="T4" fmla="*/ 22 w 46"/>
                <a:gd name="T5" fmla="*/ 36 h 66"/>
                <a:gd name="T6" fmla="*/ 22 w 46"/>
                <a:gd name="T7" fmla="*/ 36 h 66"/>
                <a:gd name="T8" fmla="*/ 46 w 46"/>
                <a:gd name="T9" fmla="*/ 38 h 66"/>
                <a:gd name="T10" fmla="*/ 46 w 46"/>
                <a:gd name="T11" fmla="*/ 38 h 66"/>
                <a:gd name="T12" fmla="*/ 24 w 46"/>
                <a:gd name="T13" fmla="*/ 22 h 66"/>
                <a:gd name="T14" fmla="*/ 24 w 46"/>
                <a:gd name="T15" fmla="*/ 22 h 66"/>
                <a:gd name="T16" fmla="*/ 38 w 46"/>
                <a:gd name="T17" fmla="*/ 6 h 66"/>
                <a:gd name="T18" fmla="*/ 38 w 46"/>
                <a:gd name="T19" fmla="*/ 6 h 66"/>
                <a:gd name="T20" fmla="*/ 14 w 46"/>
                <a:gd name="T21" fmla="*/ 14 h 66"/>
                <a:gd name="T22" fmla="*/ 14 w 46"/>
                <a:gd name="T23" fmla="*/ 14 h 66"/>
                <a:gd name="T24" fmla="*/ 14 w 46"/>
                <a:gd name="T25" fmla="*/ 0 h 66"/>
                <a:gd name="T26" fmla="*/ 14 w 46"/>
                <a:gd name="T27" fmla="*/ 0 h 66"/>
                <a:gd name="T28" fmla="*/ 8 w 46"/>
                <a:gd name="T29" fmla="*/ 6 h 66"/>
                <a:gd name="T30" fmla="*/ 0 w 46"/>
                <a:gd name="T31" fmla="*/ 18 h 66"/>
                <a:gd name="T32" fmla="*/ 0 w 46"/>
                <a:gd name="T33" fmla="*/ 18 h 66"/>
                <a:gd name="T34" fmla="*/ 30 w 46"/>
                <a:gd name="T35" fmla="*/ 64 h 66"/>
                <a:gd name="T36" fmla="*/ 30 w 46"/>
                <a:gd name="T37" fmla="*/ 64 h 66"/>
                <a:gd name="T38" fmla="*/ 32 w 46"/>
                <a:gd name="T39" fmla="*/ 66 h 66"/>
                <a:gd name="T40" fmla="*/ 32 w 46"/>
                <a:gd name="T4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66">
                  <a:moveTo>
                    <a:pt x="32" y="66"/>
                  </a:moveTo>
                  <a:lnTo>
                    <a:pt x="32" y="66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2" y="66"/>
                  </a:lnTo>
                  <a:lnTo>
                    <a:pt x="32" y="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291"/>
            <p:cNvSpPr>
              <a:spLocks/>
            </p:cNvSpPr>
            <p:nvPr/>
          </p:nvSpPr>
          <p:spPr bwMode="auto">
            <a:xfrm>
              <a:off x="4723190" y="6453838"/>
              <a:ext cx="33665" cy="30058"/>
            </a:xfrm>
            <a:custGeom>
              <a:avLst/>
              <a:gdLst>
                <a:gd name="T0" fmla="*/ 0 w 56"/>
                <a:gd name="T1" fmla="*/ 32 h 50"/>
                <a:gd name="T2" fmla="*/ 0 w 56"/>
                <a:gd name="T3" fmla="*/ 32 h 50"/>
                <a:gd name="T4" fmla="*/ 20 w 56"/>
                <a:gd name="T5" fmla="*/ 24 h 50"/>
                <a:gd name="T6" fmla="*/ 20 w 56"/>
                <a:gd name="T7" fmla="*/ 24 h 50"/>
                <a:gd name="T8" fmla="*/ 28 w 56"/>
                <a:gd name="T9" fmla="*/ 50 h 50"/>
                <a:gd name="T10" fmla="*/ 28 w 56"/>
                <a:gd name="T11" fmla="*/ 50 h 50"/>
                <a:gd name="T12" fmla="*/ 34 w 56"/>
                <a:gd name="T13" fmla="*/ 26 h 50"/>
                <a:gd name="T14" fmla="*/ 34 w 56"/>
                <a:gd name="T15" fmla="*/ 26 h 50"/>
                <a:gd name="T16" fmla="*/ 56 w 56"/>
                <a:gd name="T17" fmla="*/ 46 h 50"/>
                <a:gd name="T18" fmla="*/ 26 w 56"/>
                <a:gd name="T19" fmla="*/ 0 h 50"/>
                <a:gd name="T20" fmla="*/ 24 w 56"/>
                <a:gd name="T21" fmla="*/ 0 h 50"/>
                <a:gd name="T22" fmla="*/ 24 w 56"/>
                <a:gd name="T23" fmla="*/ 0 h 50"/>
                <a:gd name="T24" fmla="*/ 10 w 56"/>
                <a:gd name="T25" fmla="*/ 4 h 50"/>
                <a:gd name="T26" fmla="*/ 2 w 56"/>
                <a:gd name="T27" fmla="*/ 8 h 50"/>
                <a:gd name="T28" fmla="*/ 2 w 56"/>
                <a:gd name="T29" fmla="*/ 8 h 50"/>
                <a:gd name="T30" fmla="*/ 14 w 56"/>
                <a:gd name="T31" fmla="*/ 12 h 50"/>
                <a:gd name="T32" fmla="*/ 14 w 56"/>
                <a:gd name="T33" fmla="*/ 12 h 50"/>
                <a:gd name="T34" fmla="*/ 0 w 56"/>
                <a:gd name="T35" fmla="*/ 32 h 50"/>
                <a:gd name="T36" fmla="*/ 0 w 56"/>
                <a:gd name="T37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50">
                  <a:moveTo>
                    <a:pt x="0" y="32"/>
                  </a:moveTo>
                  <a:lnTo>
                    <a:pt x="0" y="3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56" y="46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0" y="4"/>
                  </a:lnTo>
                  <a:lnTo>
                    <a:pt x="2" y="8"/>
                  </a:lnTo>
                  <a:lnTo>
                    <a:pt x="2" y="8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292"/>
            <p:cNvSpPr>
              <a:spLocks/>
            </p:cNvSpPr>
            <p:nvPr/>
          </p:nvSpPr>
          <p:spPr bwMode="auto">
            <a:xfrm>
              <a:off x="4664275" y="6342021"/>
              <a:ext cx="28856" cy="38475"/>
            </a:xfrm>
            <a:custGeom>
              <a:avLst/>
              <a:gdLst>
                <a:gd name="T0" fmla="*/ 14 w 48"/>
                <a:gd name="T1" fmla="*/ 0 h 64"/>
                <a:gd name="T2" fmla="*/ 14 w 48"/>
                <a:gd name="T3" fmla="*/ 0 h 64"/>
                <a:gd name="T4" fmla="*/ 26 w 48"/>
                <a:gd name="T5" fmla="*/ 28 h 64"/>
                <a:gd name="T6" fmla="*/ 26 w 48"/>
                <a:gd name="T7" fmla="*/ 28 h 64"/>
                <a:gd name="T8" fmla="*/ 0 w 48"/>
                <a:gd name="T9" fmla="*/ 26 h 64"/>
                <a:gd name="T10" fmla="*/ 0 w 48"/>
                <a:gd name="T11" fmla="*/ 26 h 64"/>
                <a:gd name="T12" fmla="*/ 24 w 48"/>
                <a:gd name="T13" fmla="*/ 42 h 64"/>
                <a:gd name="T14" fmla="*/ 24 w 48"/>
                <a:gd name="T15" fmla="*/ 42 h 64"/>
                <a:gd name="T16" fmla="*/ 10 w 48"/>
                <a:gd name="T17" fmla="*/ 58 h 64"/>
                <a:gd name="T18" fmla="*/ 10 w 48"/>
                <a:gd name="T19" fmla="*/ 58 h 64"/>
                <a:gd name="T20" fmla="*/ 32 w 48"/>
                <a:gd name="T21" fmla="*/ 50 h 64"/>
                <a:gd name="T22" fmla="*/ 32 w 48"/>
                <a:gd name="T23" fmla="*/ 50 h 64"/>
                <a:gd name="T24" fmla="*/ 32 w 48"/>
                <a:gd name="T25" fmla="*/ 64 h 64"/>
                <a:gd name="T26" fmla="*/ 32 w 48"/>
                <a:gd name="T27" fmla="*/ 64 h 64"/>
                <a:gd name="T28" fmla="*/ 40 w 48"/>
                <a:gd name="T29" fmla="*/ 56 h 64"/>
                <a:gd name="T30" fmla="*/ 48 w 48"/>
                <a:gd name="T31" fmla="*/ 46 h 64"/>
                <a:gd name="T32" fmla="*/ 48 w 48"/>
                <a:gd name="T33" fmla="*/ 46 h 64"/>
                <a:gd name="T34" fmla="*/ 14 w 48"/>
                <a:gd name="T35" fmla="*/ 0 h 64"/>
                <a:gd name="T36" fmla="*/ 14 w 48"/>
                <a:gd name="T37" fmla="*/ 0 h 64"/>
                <a:gd name="T38" fmla="*/ 14 w 48"/>
                <a:gd name="T39" fmla="*/ 0 h 64"/>
                <a:gd name="T40" fmla="*/ 14 w 48"/>
                <a:gd name="T4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64">
                  <a:moveTo>
                    <a:pt x="14" y="0"/>
                  </a:moveTo>
                  <a:lnTo>
                    <a:pt x="14" y="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40" y="5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293"/>
            <p:cNvSpPr>
              <a:spLocks/>
            </p:cNvSpPr>
            <p:nvPr/>
          </p:nvSpPr>
          <p:spPr bwMode="auto">
            <a:xfrm>
              <a:off x="4672692" y="6338414"/>
              <a:ext cx="34868" cy="31261"/>
            </a:xfrm>
            <a:custGeom>
              <a:avLst/>
              <a:gdLst>
                <a:gd name="T0" fmla="*/ 58 w 58"/>
                <a:gd name="T1" fmla="*/ 18 h 52"/>
                <a:gd name="T2" fmla="*/ 58 w 58"/>
                <a:gd name="T3" fmla="*/ 18 h 52"/>
                <a:gd name="T4" fmla="*/ 38 w 58"/>
                <a:gd name="T5" fmla="*/ 28 h 52"/>
                <a:gd name="T6" fmla="*/ 38 w 58"/>
                <a:gd name="T7" fmla="*/ 28 h 52"/>
                <a:gd name="T8" fmla="*/ 30 w 58"/>
                <a:gd name="T9" fmla="*/ 0 h 52"/>
                <a:gd name="T10" fmla="*/ 30 w 58"/>
                <a:gd name="T11" fmla="*/ 0 h 52"/>
                <a:gd name="T12" fmla="*/ 24 w 58"/>
                <a:gd name="T13" fmla="*/ 26 h 52"/>
                <a:gd name="T14" fmla="*/ 24 w 58"/>
                <a:gd name="T15" fmla="*/ 26 h 52"/>
                <a:gd name="T16" fmla="*/ 0 w 58"/>
                <a:gd name="T17" fmla="*/ 6 h 52"/>
                <a:gd name="T18" fmla="*/ 34 w 58"/>
                <a:gd name="T19" fmla="*/ 52 h 52"/>
                <a:gd name="T20" fmla="*/ 34 w 58"/>
                <a:gd name="T21" fmla="*/ 52 h 52"/>
                <a:gd name="T22" fmla="*/ 34 w 58"/>
                <a:gd name="T23" fmla="*/ 52 h 52"/>
                <a:gd name="T24" fmla="*/ 48 w 58"/>
                <a:gd name="T25" fmla="*/ 48 h 52"/>
                <a:gd name="T26" fmla="*/ 56 w 58"/>
                <a:gd name="T27" fmla="*/ 42 h 52"/>
                <a:gd name="T28" fmla="*/ 56 w 58"/>
                <a:gd name="T29" fmla="*/ 42 h 52"/>
                <a:gd name="T30" fmla="*/ 44 w 58"/>
                <a:gd name="T31" fmla="*/ 38 h 52"/>
                <a:gd name="T32" fmla="*/ 44 w 58"/>
                <a:gd name="T33" fmla="*/ 38 h 52"/>
                <a:gd name="T34" fmla="*/ 58 w 58"/>
                <a:gd name="T35" fmla="*/ 18 h 52"/>
                <a:gd name="T36" fmla="*/ 58 w 58"/>
                <a:gd name="T37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2">
                  <a:moveTo>
                    <a:pt x="58" y="18"/>
                  </a:moveTo>
                  <a:lnTo>
                    <a:pt x="58" y="18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0" y="6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48" y="48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58" y="18"/>
                  </a:lnTo>
                  <a:lnTo>
                    <a:pt x="5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294"/>
            <p:cNvSpPr>
              <a:spLocks/>
            </p:cNvSpPr>
            <p:nvPr/>
          </p:nvSpPr>
          <p:spPr bwMode="auto">
            <a:xfrm>
              <a:off x="4518794" y="6427387"/>
              <a:ext cx="32463" cy="30058"/>
            </a:xfrm>
            <a:custGeom>
              <a:avLst/>
              <a:gdLst>
                <a:gd name="T0" fmla="*/ 0 w 54"/>
                <a:gd name="T1" fmla="*/ 0 h 50"/>
                <a:gd name="T2" fmla="*/ 0 w 54"/>
                <a:gd name="T3" fmla="*/ 0 h 50"/>
                <a:gd name="T4" fmla="*/ 26 w 54"/>
                <a:gd name="T5" fmla="*/ 16 h 50"/>
                <a:gd name="T6" fmla="*/ 26 w 54"/>
                <a:gd name="T7" fmla="*/ 16 h 50"/>
                <a:gd name="T8" fmla="*/ 4 w 54"/>
                <a:gd name="T9" fmla="*/ 30 h 50"/>
                <a:gd name="T10" fmla="*/ 4 w 54"/>
                <a:gd name="T11" fmla="*/ 30 h 50"/>
                <a:gd name="T12" fmla="*/ 32 w 54"/>
                <a:gd name="T13" fmla="*/ 28 h 50"/>
                <a:gd name="T14" fmla="*/ 32 w 54"/>
                <a:gd name="T15" fmla="*/ 28 h 50"/>
                <a:gd name="T16" fmla="*/ 30 w 54"/>
                <a:gd name="T17" fmla="*/ 50 h 50"/>
                <a:gd name="T18" fmla="*/ 30 w 54"/>
                <a:gd name="T19" fmla="*/ 50 h 50"/>
                <a:gd name="T20" fmla="*/ 44 w 54"/>
                <a:gd name="T21" fmla="*/ 32 h 50"/>
                <a:gd name="T22" fmla="*/ 44 w 54"/>
                <a:gd name="T23" fmla="*/ 32 h 50"/>
                <a:gd name="T24" fmla="*/ 52 w 54"/>
                <a:gd name="T25" fmla="*/ 42 h 50"/>
                <a:gd name="T26" fmla="*/ 52 w 54"/>
                <a:gd name="T27" fmla="*/ 42 h 50"/>
                <a:gd name="T28" fmla="*/ 54 w 54"/>
                <a:gd name="T29" fmla="*/ 32 h 50"/>
                <a:gd name="T30" fmla="*/ 54 w 54"/>
                <a:gd name="T31" fmla="*/ 18 h 50"/>
                <a:gd name="T32" fmla="*/ 54 w 54"/>
                <a:gd name="T33" fmla="*/ 18 h 50"/>
                <a:gd name="T34" fmla="*/ 0 w 54"/>
                <a:gd name="T35" fmla="*/ 0 h 50"/>
                <a:gd name="T36" fmla="*/ 0 w 54"/>
                <a:gd name="T37" fmla="*/ 0 h 50"/>
                <a:gd name="T38" fmla="*/ 0 w 54"/>
                <a:gd name="T39" fmla="*/ 0 h 50"/>
                <a:gd name="T40" fmla="*/ 0 w 54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50">
                  <a:moveTo>
                    <a:pt x="0" y="0"/>
                  </a:moveTo>
                  <a:lnTo>
                    <a:pt x="0" y="0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4" y="32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295"/>
            <p:cNvSpPr>
              <a:spLocks/>
            </p:cNvSpPr>
            <p:nvPr/>
          </p:nvSpPr>
          <p:spPr bwMode="auto">
            <a:xfrm>
              <a:off x="4518794" y="6414161"/>
              <a:ext cx="40879" cy="24047"/>
            </a:xfrm>
            <a:custGeom>
              <a:avLst/>
              <a:gdLst>
                <a:gd name="T0" fmla="*/ 54 w 68"/>
                <a:gd name="T1" fmla="*/ 0 h 40"/>
                <a:gd name="T2" fmla="*/ 54 w 68"/>
                <a:gd name="T3" fmla="*/ 0 h 40"/>
                <a:gd name="T4" fmla="*/ 44 w 68"/>
                <a:gd name="T5" fmla="*/ 18 h 40"/>
                <a:gd name="T6" fmla="*/ 44 w 68"/>
                <a:gd name="T7" fmla="*/ 18 h 40"/>
                <a:gd name="T8" fmla="*/ 22 w 68"/>
                <a:gd name="T9" fmla="*/ 0 h 40"/>
                <a:gd name="T10" fmla="*/ 22 w 68"/>
                <a:gd name="T11" fmla="*/ 0 h 40"/>
                <a:gd name="T12" fmla="*/ 30 w 68"/>
                <a:gd name="T13" fmla="*/ 24 h 40"/>
                <a:gd name="T14" fmla="*/ 30 w 68"/>
                <a:gd name="T15" fmla="*/ 24 h 40"/>
                <a:gd name="T16" fmla="*/ 0 w 68"/>
                <a:gd name="T17" fmla="*/ 22 h 40"/>
                <a:gd name="T18" fmla="*/ 54 w 68"/>
                <a:gd name="T19" fmla="*/ 40 h 40"/>
                <a:gd name="T20" fmla="*/ 56 w 68"/>
                <a:gd name="T21" fmla="*/ 40 h 40"/>
                <a:gd name="T22" fmla="*/ 56 w 68"/>
                <a:gd name="T23" fmla="*/ 40 h 40"/>
                <a:gd name="T24" fmla="*/ 62 w 68"/>
                <a:gd name="T25" fmla="*/ 28 h 40"/>
                <a:gd name="T26" fmla="*/ 68 w 68"/>
                <a:gd name="T27" fmla="*/ 20 h 40"/>
                <a:gd name="T28" fmla="*/ 68 w 68"/>
                <a:gd name="T29" fmla="*/ 20 h 40"/>
                <a:gd name="T30" fmla="*/ 56 w 68"/>
                <a:gd name="T31" fmla="*/ 22 h 40"/>
                <a:gd name="T32" fmla="*/ 56 w 68"/>
                <a:gd name="T33" fmla="*/ 22 h 40"/>
                <a:gd name="T34" fmla="*/ 54 w 68"/>
                <a:gd name="T35" fmla="*/ 0 h 40"/>
                <a:gd name="T36" fmla="*/ 54 w 68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40">
                  <a:moveTo>
                    <a:pt x="54" y="0"/>
                  </a:moveTo>
                  <a:lnTo>
                    <a:pt x="54" y="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0" y="22"/>
                  </a:lnTo>
                  <a:lnTo>
                    <a:pt x="54" y="40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2" y="28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296"/>
            <p:cNvSpPr>
              <a:spLocks/>
            </p:cNvSpPr>
            <p:nvPr/>
          </p:nvSpPr>
          <p:spPr bwMode="auto">
            <a:xfrm>
              <a:off x="4750843" y="6302344"/>
              <a:ext cx="27654" cy="34868"/>
            </a:xfrm>
            <a:custGeom>
              <a:avLst/>
              <a:gdLst>
                <a:gd name="T0" fmla="*/ 46 w 46"/>
                <a:gd name="T1" fmla="*/ 0 h 58"/>
                <a:gd name="T2" fmla="*/ 46 w 46"/>
                <a:gd name="T3" fmla="*/ 0 h 58"/>
                <a:gd name="T4" fmla="*/ 32 w 46"/>
                <a:gd name="T5" fmla="*/ 28 h 58"/>
                <a:gd name="T6" fmla="*/ 32 w 46"/>
                <a:gd name="T7" fmla="*/ 28 h 58"/>
                <a:gd name="T8" fmla="*/ 18 w 46"/>
                <a:gd name="T9" fmla="*/ 8 h 58"/>
                <a:gd name="T10" fmla="*/ 18 w 46"/>
                <a:gd name="T11" fmla="*/ 8 h 58"/>
                <a:gd name="T12" fmla="*/ 22 w 46"/>
                <a:gd name="T13" fmla="*/ 36 h 58"/>
                <a:gd name="T14" fmla="*/ 22 w 46"/>
                <a:gd name="T15" fmla="*/ 36 h 58"/>
                <a:gd name="T16" fmla="*/ 0 w 46"/>
                <a:gd name="T17" fmla="*/ 36 h 58"/>
                <a:gd name="T18" fmla="*/ 0 w 46"/>
                <a:gd name="T19" fmla="*/ 36 h 58"/>
                <a:gd name="T20" fmla="*/ 20 w 46"/>
                <a:gd name="T21" fmla="*/ 48 h 58"/>
                <a:gd name="T22" fmla="*/ 20 w 46"/>
                <a:gd name="T23" fmla="*/ 48 h 58"/>
                <a:gd name="T24" fmla="*/ 10 w 46"/>
                <a:gd name="T25" fmla="*/ 58 h 58"/>
                <a:gd name="T26" fmla="*/ 10 w 46"/>
                <a:gd name="T27" fmla="*/ 58 h 58"/>
                <a:gd name="T28" fmla="*/ 20 w 46"/>
                <a:gd name="T29" fmla="*/ 58 h 58"/>
                <a:gd name="T30" fmla="*/ 34 w 46"/>
                <a:gd name="T31" fmla="*/ 58 h 58"/>
                <a:gd name="T32" fmla="*/ 34 w 46"/>
                <a:gd name="T33" fmla="*/ 58 h 58"/>
                <a:gd name="T34" fmla="*/ 46 w 46"/>
                <a:gd name="T35" fmla="*/ 2 h 58"/>
                <a:gd name="T36" fmla="*/ 46 w 46"/>
                <a:gd name="T37" fmla="*/ 2 h 58"/>
                <a:gd name="T38" fmla="*/ 46 w 46"/>
                <a:gd name="T39" fmla="*/ 0 h 58"/>
                <a:gd name="T40" fmla="*/ 46 w 46"/>
                <a:gd name="T4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58">
                  <a:moveTo>
                    <a:pt x="46" y="0"/>
                  </a:moveTo>
                  <a:lnTo>
                    <a:pt x="46" y="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20" y="58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297"/>
            <p:cNvSpPr>
              <a:spLocks/>
            </p:cNvSpPr>
            <p:nvPr/>
          </p:nvSpPr>
          <p:spPr bwMode="auto">
            <a:xfrm>
              <a:off x="4771283" y="6303547"/>
              <a:ext cx="24047" cy="39677"/>
            </a:xfrm>
            <a:custGeom>
              <a:avLst/>
              <a:gdLst>
                <a:gd name="T0" fmla="*/ 40 w 40"/>
                <a:gd name="T1" fmla="*/ 52 h 66"/>
                <a:gd name="T2" fmla="*/ 40 w 40"/>
                <a:gd name="T3" fmla="*/ 52 h 66"/>
                <a:gd name="T4" fmla="*/ 22 w 40"/>
                <a:gd name="T5" fmla="*/ 42 h 66"/>
                <a:gd name="T6" fmla="*/ 22 w 40"/>
                <a:gd name="T7" fmla="*/ 42 h 66"/>
                <a:gd name="T8" fmla="*/ 36 w 40"/>
                <a:gd name="T9" fmla="*/ 18 h 66"/>
                <a:gd name="T10" fmla="*/ 36 w 40"/>
                <a:gd name="T11" fmla="*/ 18 h 66"/>
                <a:gd name="T12" fmla="*/ 14 w 40"/>
                <a:gd name="T13" fmla="*/ 30 h 66"/>
                <a:gd name="T14" fmla="*/ 14 w 40"/>
                <a:gd name="T15" fmla="*/ 30 h 66"/>
                <a:gd name="T16" fmla="*/ 12 w 40"/>
                <a:gd name="T17" fmla="*/ 0 h 66"/>
                <a:gd name="T18" fmla="*/ 0 w 40"/>
                <a:gd name="T19" fmla="*/ 56 h 66"/>
                <a:gd name="T20" fmla="*/ 0 w 40"/>
                <a:gd name="T21" fmla="*/ 56 h 66"/>
                <a:gd name="T22" fmla="*/ 0 w 40"/>
                <a:gd name="T23" fmla="*/ 56 h 66"/>
                <a:gd name="T24" fmla="*/ 12 w 40"/>
                <a:gd name="T25" fmla="*/ 62 h 66"/>
                <a:gd name="T26" fmla="*/ 22 w 40"/>
                <a:gd name="T27" fmla="*/ 66 h 66"/>
                <a:gd name="T28" fmla="*/ 22 w 40"/>
                <a:gd name="T29" fmla="*/ 66 h 66"/>
                <a:gd name="T30" fmla="*/ 18 w 40"/>
                <a:gd name="T31" fmla="*/ 54 h 66"/>
                <a:gd name="T32" fmla="*/ 18 w 40"/>
                <a:gd name="T33" fmla="*/ 54 h 66"/>
                <a:gd name="T34" fmla="*/ 40 w 40"/>
                <a:gd name="T35" fmla="*/ 52 h 66"/>
                <a:gd name="T36" fmla="*/ 40 w 40"/>
                <a:gd name="T37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66">
                  <a:moveTo>
                    <a:pt x="40" y="52"/>
                  </a:moveTo>
                  <a:lnTo>
                    <a:pt x="40" y="52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2" y="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2" y="62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40" y="52"/>
                  </a:lnTo>
                  <a:lnTo>
                    <a:pt x="40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Freeform 430"/>
          <p:cNvSpPr>
            <a:spLocks/>
          </p:cNvSpPr>
          <p:nvPr/>
        </p:nvSpPr>
        <p:spPr bwMode="auto">
          <a:xfrm>
            <a:off x="2105783" y="2972374"/>
            <a:ext cx="705860" cy="780625"/>
          </a:xfrm>
          <a:custGeom>
            <a:avLst/>
            <a:gdLst>
              <a:gd name="T0" fmla="*/ 1711 w 2002"/>
              <a:gd name="T1" fmla="*/ 1114 h 1509"/>
              <a:gd name="T2" fmla="*/ 1588 w 2002"/>
              <a:gd name="T3" fmla="*/ 623 h 1509"/>
              <a:gd name="T4" fmla="*/ 1284 w 2002"/>
              <a:gd name="T5" fmla="*/ 576 h 1509"/>
              <a:gd name="T6" fmla="*/ 1527 w 2002"/>
              <a:gd name="T7" fmla="*/ 528 h 1509"/>
              <a:gd name="T8" fmla="*/ 1284 w 2002"/>
              <a:gd name="T9" fmla="*/ 206 h 1509"/>
              <a:gd name="T10" fmla="*/ 927 w 2002"/>
              <a:gd name="T11" fmla="*/ 856 h 1509"/>
              <a:gd name="T12" fmla="*/ 870 w 2002"/>
              <a:gd name="T13" fmla="*/ 265 h 1509"/>
              <a:gd name="T14" fmla="*/ 685 w 2002"/>
              <a:gd name="T15" fmla="*/ 311 h 1509"/>
              <a:gd name="T16" fmla="*/ 661 w 2002"/>
              <a:gd name="T17" fmla="*/ 0 h 1509"/>
              <a:gd name="T18" fmla="*/ 606 w 2002"/>
              <a:gd name="T19" fmla="*/ 311 h 1509"/>
              <a:gd name="T20" fmla="*/ 507 w 2002"/>
              <a:gd name="T21" fmla="*/ 425 h 1509"/>
              <a:gd name="T22" fmla="*/ 454 w 2002"/>
              <a:gd name="T23" fmla="*/ 666 h 1509"/>
              <a:gd name="T24" fmla="*/ 507 w 2002"/>
              <a:gd name="T25" fmla="*/ 730 h 1509"/>
              <a:gd name="T26" fmla="*/ 454 w 2002"/>
              <a:gd name="T27" fmla="*/ 810 h 1509"/>
              <a:gd name="T28" fmla="*/ 507 w 2002"/>
              <a:gd name="T29" fmla="*/ 874 h 1509"/>
              <a:gd name="T30" fmla="*/ 349 w 2002"/>
              <a:gd name="T31" fmla="*/ 1063 h 1509"/>
              <a:gd name="T32" fmla="*/ 430 w 2002"/>
              <a:gd name="T33" fmla="*/ 1183 h 1509"/>
              <a:gd name="T34" fmla="*/ 539 w 2002"/>
              <a:gd name="T35" fmla="*/ 1180 h 1509"/>
              <a:gd name="T36" fmla="*/ 640 w 2002"/>
              <a:gd name="T37" fmla="*/ 1180 h 1509"/>
              <a:gd name="T38" fmla="*/ 741 w 2002"/>
              <a:gd name="T39" fmla="*/ 1179 h 1509"/>
              <a:gd name="T40" fmla="*/ 837 w 2002"/>
              <a:gd name="T41" fmla="*/ 1300 h 1509"/>
              <a:gd name="T42" fmla="*/ 859 w 2002"/>
              <a:gd name="T43" fmla="*/ 1273 h 1509"/>
              <a:gd name="T44" fmla="*/ 887 w 2002"/>
              <a:gd name="T45" fmla="*/ 1252 h 1509"/>
              <a:gd name="T46" fmla="*/ 918 w 2002"/>
              <a:gd name="T47" fmla="*/ 1240 h 1509"/>
              <a:gd name="T48" fmla="*/ 954 w 2002"/>
              <a:gd name="T49" fmla="*/ 1235 h 1509"/>
              <a:gd name="T50" fmla="*/ 1006 w 2002"/>
              <a:gd name="T51" fmla="*/ 1244 h 1509"/>
              <a:gd name="T52" fmla="*/ 1048 w 2002"/>
              <a:gd name="T53" fmla="*/ 1271 h 1509"/>
              <a:gd name="T54" fmla="*/ 1078 w 2002"/>
              <a:gd name="T55" fmla="*/ 1311 h 1509"/>
              <a:gd name="T56" fmla="*/ 1093 w 2002"/>
              <a:gd name="T57" fmla="*/ 1359 h 1509"/>
              <a:gd name="T58" fmla="*/ 1102 w 2002"/>
              <a:gd name="T59" fmla="*/ 1358 h 1509"/>
              <a:gd name="T60" fmla="*/ 1110 w 2002"/>
              <a:gd name="T61" fmla="*/ 1357 h 1509"/>
              <a:gd name="T62" fmla="*/ 1120 w 2002"/>
              <a:gd name="T63" fmla="*/ 1356 h 1509"/>
              <a:gd name="T64" fmla="*/ 1129 w 2002"/>
              <a:gd name="T65" fmla="*/ 1356 h 1509"/>
              <a:gd name="T66" fmla="*/ 1169 w 2002"/>
              <a:gd name="T67" fmla="*/ 1362 h 1509"/>
              <a:gd name="T68" fmla="*/ 1205 w 2002"/>
              <a:gd name="T69" fmla="*/ 1379 h 1509"/>
              <a:gd name="T70" fmla="*/ 1235 w 2002"/>
              <a:gd name="T71" fmla="*/ 1404 h 1509"/>
              <a:gd name="T72" fmla="*/ 1256 w 2002"/>
              <a:gd name="T73" fmla="*/ 1438 h 1509"/>
              <a:gd name="T74" fmla="*/ 691 w 2002"/>
              <a:gd name="T75" fmla="*/ 1425 h 1509"/>
              <a:gd name="T76" fmla="*/ 707 w 2002"/>
              <a:gd name="T77" fmla="*/ 1402 h 1509"/>
              <a:gd name="T78" fmla="*/ 728 w 2002"/>
              <a:gd name="T79" fmla="*/ 1384 h 1509"/>
              <a:gd name="T80" fmla="*/ 752 w 2002"/>
              <a:gd name="T81" fmla="*/ 1370 h 1509"/>
              <a:gd name="T82" fmla="*/ 766 w 2002"/>
              <a:gd name="T83" fmla="*/ 1237 h 1509"/>
              <a:gd name="T84" fmla="*/ 294 w 2002"/>
              <a:gd name="T85" fmla="*/ 1334 h 1509"/>
              <a:gd name="T86" fmla="*/ 278 w 2002"/>
              <a:gd name="T87" fmla="*/ 1359 h 1509"/>
              <a:gd name="T88" fmla="*/ 271 w 2002"/>
              <a:gd name="T89" fmla="*/ 1389 h 1509"/>
              <a:gd name="T90" fmla="*/ 264 w 2002"/>
              <a:gd name="T91" fmla="*/ 1388 h 1509"/>
              <a:gd name="T92" fmla="*/ 256 w 2002"/>
              <a:gd name="T93" fmla="*/ 1387 h 1509"/>
              <a:gd name="T94" fmla="*/ 232 w 2002"/>
              <a:gd name="T95" fmla="*/ 1391 h 1509"/>
              <a:gd name="T96" fmla="*/ 211 w 2002"/>
              <a:gd name="T97" fmla="*/ 1401 h 1509"/>
              <a:gd name="T98" fmla="*/ 194 w 2002"/>
              <a:gd name="T99" fmla="*/ 1417 h 1509"/>
              <a:gd name="T100" fmla="*/ 181 w 2002"/>
              <a:gd name="T101" fmla="*/ 1438 h 1509"/>
              <a:gd name="T102" fmla="*/ 0 w 2002"/>
              <a:gd name="T103" fmla="*/ 1509 h 1509"/>
              <a:gd name="T104" fmla="*/ 2002 w 2002"/>
              <a:gd name="T105" fmla="*/ 1438 h 1509"/>
              <a:gd name="connsiteX0" fmla="*/ 8546 w 10000"/>
              <a:gd name="connsiteY0" fmla="*/ 9529 h 10020"/>
              <a:gd name="connsiteX1" fmla="*/ 8546 w 10000"/>
              <a:gd name="connsiteY1" fmla="*/ 7382 h 10020"/>
              <a:gd name="connsiteX2" fmla="*/ 7932 w 10000"/>
              <a:gd name="connsiteY2" fmla="*/ 7382 h 10020"/>
              <a:gd name="connsiteX3" fmla="*/ 7932 w 10000"/>
              <a:gd name="connsiteY3" fmla="*/ 4129 h 10020"/>
              <a:gd name="connsiteX4" fmla="*/ 6414 w 10000"/>
              <a:gd name="connsiteY4" fmla="*/ 4129 h 10020"/>
              <a:gd name="connsiteX5" fmla="*/ 6414 w 10000"/>
              <a:gd name="connsiteY5" fmla="*/ 3817 h 10020"/>
              <a:gd name="connsiteX6" fmla="*/ 7627 w 10000"/>
              <a:gd name="connsiteY6" fmla="*/ 3817 h 10020"/>
              <a:gd name="connsiteX7" fmla="*/ 7627 w 10000"/>
              <a:gd name="connsiteY7" fmla="*/ 3499 h 10020"/>
              <a:gd name="connsiteX8" fmla="*/ 6414 w 10000"/>
              <a:gd name="connsiteY8" fmla="*/ 3499 h 10020"/>
              <a:gd name="connsiteX9" fmla="*/ 6414 w 10000"/>
              <a:gd name="connsiteY9" fmla="*/ 1365 h 10020"/>
              <a:gd name="connsiteX10" fmla="*/ 4630 w 10000"/>
              <a:gd name="connsiteY10" fmla="*/ 550 h 10020"/>
              <a:gd name="connsiteX11" fmla="*/ 4630 w 10000"/>
              <a:gd name="connsiteY11" fmla="*/ 5673 h 10020"/>
              <a:gd name="connsiteX12" fmla="*/ 4346 w 10000"/>
              <a:gd name="connsiteY12" fmla="*/ 5679 h 10020"/>
              <a:gd name="connsiteX13" fmla="*/ 4346 w 10000"/>
              <a:gd name="connsiteY13" fmla="*/ 1756 h 10020"/>
              <a:gd name="connsiteX14" fmla="*/ 3746 w 10000"/>
              <a:gd name="connsiteY14" fmla="*/ 2061 h 10020"/>
              <a:gd name="connsiteX15" fmla="*/ 3422 w 10000"/>
              <a:gd name="connsiteY15" fmla="*/ 2061 h 10020"/>
              <a:gd name="connsiteX16" fmla="*/ 3422 w 10000"/>
              <a:gd name="connsiteY16" fmla="*/ 0 h 10020"/>
              <a:gd name="connsiteX17" fmla="*/ 3302 w 10000"/>
              <a:gd name="connsiteY17" fmla="*/ 0 h 10020"/>
              <a:gd name="connsiteX18" fmla="*/ 3302 w 10000"/>
              <a:gd name="connsiteY18" fmla="*/ 2061 h 10020"/>
              <a:gd name="connsiteX19" fmla="*/ 3027 w 10000"/>
              <a:gd name="connsiteY19" fmla="*/ 2061 h 10020"/>
              <a:gd name="connsiteX20" fmla="*/ 3027 w 10000"/>
              <a:gd name="connsiteY20" fmla="*/ 2492 h 10020"/>
              <a:gd name="connsiteX21" fmla="*/ 2532 w 10000"/>
              <a:gd name="connsiteY21" fmla="*/ 2816 h 10020"/>
              <a:gd name="connsiteX22" fmla="*/ 2532 w 10000"/>
              <a:gd name="connsiteY22" fmla="*/ 4414 h 10020"/>
              <a:gd name="connsiteX23" fmla="*/ 2268 w 10000"/>
              <a:gd name="connsiteY23" fmla="*/ 4414 h 10020"/>
              <a:gd name="connsiteX24" fmla="*/ 2268 w 10000"/>
              <a:gd name="connsiteY24" fmla="*/ 4838 h 10020"/>
              <a:gd name="connsiteX25" fmla="*/ 2532 w 10000"/>
              <a:gd name="connsiteY25" fmla="*/ 4838 h 10020"/>
              <a:gd name="connsiteX26" fmla="*/ 2532 w 10000"/>
              <a:gd name="connsiteY26" fmla="*/ 5368 h 10020"/>
              <a:gd name="connsiteX27" fmla="*/ 2268 w 10000"/>
              <a:gd name="connsiteY27" fmla="*/ 5368 h 10020"/>
              <a:gd name="connsiteX28" fmla="*/ 2268 w 10000"/>
              <a:gd name="connsiteY28" fmla="*/ 5792 h 10020"/>
              <a:gd name="connsiteX29" fmla="*/ 2532 w 10000"/>
              <a:gd name="connsiteY29" fmla="*/ 5792 h 10020"/>
              <a:gd name="connsiteX30" fmla="*/ 2532 w 10000"/>
              <a:gd name="connsiteY30" fmla="*/ 7044 h 10020"/>
              <a:gd name="connsiteX31" fmla="*/ 1743 w 10000"/>
              <a:gd name="connsiteY31" fmla="*/ 7044 h 10020"/>
              <a:gd name="connsiteX32" fmla="*/ 1743 w 10000"/>
              <a:gd name="connsiteY32" fmla="*/ 7820 h 10020"/>
              <a:gd name="connsiteX33" fmla="*/ 2148 w 10000"/>
              <a:gd name="connsiteY33" fmla="*/ 7840 h 10020"/>
              <a:gd name="connsiteX34" fmla="*/ 2697 w 10000"/>
              <a:gd name="connsiteY34" fmla="*/ 7316 h 10020"/>
              <a:gd name="connsiteX35" fmla="*/ 2692 w 10000"/>
              <a:gd name="connsiteY35" fmla="*/ 7820 h 10020"/>
              <a:gd name="connsiteX36" fmla="*/ 3197 w 10000"/>
              <a:gd name="connsiteY36" fmla="*/ 7369 h 10020"/>
              <a:gd name="connsiteX37" fmla="*/ 3197 w 10000"/>
              <a:gd name="connsiteY37" fmla="*/ 7820 h 10020"/>
              <a:gd name="connsiteX38" fmla="*/ 3696 w 10000"/>
              <a:gd name="connsiteY38" fmla="*/ 7362 h 10020"/>
              <a:gd name="connsiteX39" fmla="*/ 3701 w 10000"/>
              <a:gd name="connsiteY39" fmla="*/ 7813 h 10020"/>
              <a:gd name="connsiteX40" fmla="*/ 4181 w 10000"/>
              <a:gd name="connsiteY40" fmla="*/ 7329 h 10020"/>
              <a:gd name="connsiteX41" fmla="*/ 4181 w 10000"/>
              <a:gd name="connsiteY41" fmla="*/ 8615 h 10020"/>
              <a:gd name="connsiteX42" fmla="*/ 4236 w 10000"/>
              <a:gd name="connsiteY42" fmla="*/ 8522 h 10020"/>
              <a:gd name="connsiteX43" fmla="*/ 4291 w 10000"/>
              <a:gd name="connsiteY43" fmla="*/ 8436 h 10020"/>
              <a:gd name="connsiteX44" fmla="*/ 4356 w 10000"/>
              <a:gd name="connsiteY44" fmla="*/ 8363 h 10020"/>
              <a:gd name="connsiteX45" fmla="*/ 4431 w 10000"/>
              <a:gd name="connsiteY45" fmla="*/ 8297 h 10020"/>
              <a:gd name="connsiteX46" fmla="*/ 4505 w 10000"/>
              <a:gd name="connsiteY46" fmla="*/ 8250 h 10020"/>
              <a:gd name="connsiteX47" fmla="*/ 4585 w 10000"/>
              <a:gd name="connsiteY47" fmla="*/ 8217 h 10020"/>
              <a:gd name="connsiteX48" fmla="*/ 4670 w 10000"/>
              <a:gd name="connsiteY48" fmla="*/ 8191 h 10020"/>
              <a:gd name="connsiteX49" fmla="*/ 4765 w 10000"/>
              <a:gd name="connsiteY49" fmla="*/ 8184 h 10020"/>
              <a:gd name="connsiteX50" fmla="*/ 4895 w 10000"/>
              <a:gd name="connsiteY50" fmla="*/ 8197 h 10020"/>
              <a:gd name="connsiteX51" fmla="*/ 5025 w 10000"/>
              <a:gd name="connsiteY51" fmla="*/ 8244 h 10020"/>
              <a:gd name="connsiteX52" fmla="*/ 5130 w 10000"/>
              <a:gd name="connsiteY52" fmla="*/ 8323 h 10020"/>
              <a:gd name="connsiteX53" fmla="*/ 5235 w 10000"/>
              <a:gd name="connsiteY53" fmla="*/ 8423 h 10020"/>
              <a:gd name="connsiteX54" fmla="*/ 5325 w 10000"/>
              <a:gd name="connsiteY54" fmla="*/ 8542 h 10020"/>
              <a:gd name="connsiteX55" fmla="*/ 5385 w 10000"/>
              <a:gd name="connsiteY55" fmla="*/ 8688 h 10020"/>
              <a:gd name="connsiteX56" fmla="*/ 5440 w 10000"/>
              <a:gd name="connsiteY56" fmla="*/ 8840 h 10020"/>
              <a:gd name="connsiteX57" fmla="*/ 5460 w 10000"/>
              <a:gd name="connsiteY57" fmla="*/ 9006 h 10020"/>
              <a:gd name="connsiteX58" fmla="*/ 5485 w 10000"/>
              <a:gd name="connsiteY58" fmla="*/ 8999 h 10020"/>
              <a:gd name="connsiteX59" fmla="*/ 5504 w 10000"/>
              <a:gd name="connsiteY59" fmla="*/ 8999 h 10020"/>
              <a:gd name="connsiteX60" fmla="*/ 5524 w 10000"/>
              <a:gd name="connsiteY60" fmla="*/ 8993 h 10020"/>
              <a:gd name="connsiteX61" fmla="*/ 5544 w 10000"/>
              <a:gd name="connsiteY61" fmla="*/ 8993 h 10020"/>
              <a:gd name="connsiteX62" fmla="*/ 5569 w 10000"/>
              <a:gd name="connsiteY62" fmla="*/ 8986 h 10020"/>
              <a:gd name="connsiteX63" fmla="*/ 5594 w 10000"/>
              <a:gd name="connsiteY63" fmla="*/ 8986 h 10020"/>
              <a:gd name="connsiteX64" fmla="*/ 5614 w 10000"/>
              <a:gd name="connsiteY64" fmla="*/ 8986 h 10020"/>
              <a:gd name="connsiteX65" fmla="*/ 5639 w 10000"/>
              <a:gd name="connsiteY65" fmla="*/ 8986 h 10020"/>
              <a:gd name="connsiteX66" fmla="*/ 5744 w 10000"/>
              <a:gd name="connsiteY66" fmla="*/ 8993 h 10020"/>
              <a:gd name="connsiteX67" fmla="*/ 5839 w 10000"/>
              <a:gd name="connsiteY67" fmla="*/ 9026 h 10020"/>
              <a:gd name="connsiteX68" fmla="*/ 5934 w 10000"/>
              <a:gd name="connsiteY68" fmla="*/ 9072 h 10020"/>
              <a:gd name="connsiteX69" fmla="*/ 6019 w 10000"/>
              <a:gd name="connsiteY69" fmla="*/ 9139 h 10020"/>
              <a:gd name="connsiteX70" fmla="*/ 6099 w 10000"/>
              <a:gd name="connsiteY70" fmla="*/ 9218 h 10020"/>
              <a:gd name="connsiteX71" fmla="*/ 6169 w 10000"/>
              <a:gd name="connsiteY71" fmla="*/ 9304 h 10020"/>
              <a:gd name="connsiteX72" fmla="*/ 6224 w 10000"/>
              <a:gd name="connsiteY72" fmla="*/ 9417 h 10020"/>
              <a:gd name="connsiteX73" fmla="*/ 6274 w 10000"/>
              <a:gd name="connsiteY73" fmla="*/ 9529 h 10020"/>
              <a:gd name="connsiteX74" fmla="*/ 3422 w 10000"/>
              <a:gd name="connsiteY74" fmla="*/ 9529 h 10020"/>
              <a:gd name="connsiteX75" fmla="*/ 3452 w 10000"/>
              <a:gd name="connsiteY75" fmla="*/ 9443 h 10020"/>
              <a:gd name="connsiteX76" fmla="*/ 3492 w 10000"/>
              <a:gd name="connsiteY76" fmla="*/ 9357 h 10020"/>
              <a:gd name="connsiteX77" fmla="*/ 3531 w 10000"/>
              <a:gd name="connsiteY77" fmla="*/ 9291 h 10020"/>
              <a:gd name="connsiteX78" fmla="*/ 3586 w 10000"/>
              <a:gd name="connsiteY78" fmla="*/ 9225 h 10020"/>
              <a:gd name="connsiteX79" fmla="*/ 3636 w 10000"/>
              <a:gd name="connsiteY79" fmla="*/ 9172 h 10020"/>
              <a:gd name="connsiteX80" fmla="*/ 3696 w 10000"/>
              <a:gd name="connsiteY80" fmla="*/ 9119 h 10020"/>
              <a:gd name="connsiteX81" fmla="*/ 3756 w 10000"/>
              <a:gd name="connsiteY81" fmla="*/ 9079 h 10020"/>
              <a:gd name="connsiteX82" fmla="*/ 3826 w 10000"/>
              <a:gd name="connsiteY82" fmla="*/ 9046 h 10020"/>
              <a:gd name="connsiteX83" fmla="*/ 3826 w 10000"/>
              <a:gd name="connsiteY83" fmla="*/ 8197 h 10020"/>
              <a:gd name="connsiteX84" fmla="*/ 1469 w 10000"/>
              <a:gd name="connsiteY84" fmla="*/ 8211 h 10020"/>
              <a:gd name="connsiteX85" fmla="*/ 1469 w 10000"/>
              <a:gd name="connsiteY85" fmla="*/ 8840 h 10020"/>
              <a:gd name="connsiteX86" fmla="*/ 1424 w 10000"/>
              <a:gd name="connsiteY86" fmla="*/ 8920 h 10020"/>
              <a:gd name="connsiteX87" fmla="*/ 1389 w 10000"/>
              <a:gd name="connsiteY87" fmla="*/ 9006 h 10020"/>
              <a:gd name="connsiteX88" fmla="*/ 1364 w 10000"/>
              <a:gd name="connsiteY88" fmla="*/ 9099 h 10020"/>
              <a:gd name="connsiteX89" fmla="*/ 1354 w 10000"/>
              <a:gd name="connsiteY89" fmla="*/ 9205 h 10020"/>
              <a:gd name="connsiteX90" fmla="*/ 1334 w 10000"/>
              <a:gd name="connsiteY90" fmla="*/ 9198 h 10020"/>
              <a:gd name="connsiteX91" fmla="*/ 1319 w 10000"/>
              <a:gd name="connsiteY91" fmla="*/ 9198 h 10020"/>
              <a:gd name="connsiteX92" fmla="*/ 1299 w 10000"/>
              <a:gd name="connsiteY92" fmla="*/ 9192 h 10020"/>
              <a:gd name="connsiteX93" fmla="*/ 1279 w 10000"/>
              <a:gd name="connsiteY93" fmla="*/ 9192 h 10020"/>
              <a:gd name="connsiteX94" fmla="*/ 1214 w 10000"/>
              <a:gd name="connsiteY94" fmla="*/ 9198 h 10020"/>
              <a:gd name="connsiteX95" fmla="*/ 1159 w 10000"/>
              <a:gd name="connsiteY95" fmla="*/ 9218 h 10020"/>
              <a:gd name="connsiteX96" fmla="*/ 1104 w 10000"/>
              <a:gd name="connsiteY96" fmla="*/ 9245 h 10020"/>
              <a:gd name="connsiteX97" fmla="*/ 1054 w 10000"/>
              <a:gd name="connsiteY97" fmla="*/ 9284 h 10020"/>
              <a:gd name="connsiteX98" fmla="*/ 1009 w 10000"/>
              <a:gd name="connsiteY98" fmla="*/ 9337 h 10020"/>
              <a:gd name="connsiteX99" fmla="*/ 969 w 10000"/>
              <a:gd name="connsiteY99" fmla="*/ 9390 h 10020"/>
              <a:gd name="connsiteX100" fmla="*/ 934 w 10000"/>
              <a:gd name="connsiteY100" fmla="*/ 9457 h 10020"/>
              <a:gd name="connsiteX101" fmla="*/ 904 w 10000"/>
              <a:gd name="connsiteY101" fmla="*/ 9529 h 10020"/>
              <a:gd name="connsiteX102" fmla="*/ 415 w 10000"/>
              <a:gd name="connsiteY102" fmla="*/ 9529 h 10020"/>
              <a:gd name="connsiteX103" fmla="*/ 0 w 10000"/>
              <a:gd name="connsiteY103" fmla="*/ 10000 h 10020"/>
              <a:gd name="connsiteX104" fmla="*/ 1760 w 10000"/>
              <a:gd name="connsiteY104" fmla="*/ 10020 h 10020"/>
              <a:gd name="connsiteX105" fmla="*/ 9725 w 10000"/>
              <a:gd name="connsiteY105" fmla="*/ 10000 h 10020"/>
              <a:gd name="connsiteX106" fmla="*/ 10000 w 10000"/>
              <a:gd name="connsiteY106" fmla="*/ 9529 h 10020"/>
              <a:gd name="connsiteX107" fmla="*/ 8546 w 10000"/>
              <a:gd name="connsiteY107" fmla="*/ 9529 h 10020"/>
              <a:gd name="connsiteX0" fmla="*/ 8131 w 9585"/>
              <a:gd name="connsiteY0" fmla="*/ 9529 h 10020"/>
              <a:gd name="connsiteX1" fmla="*/ 8131 w 9585"/>
              <a:gd name="connsiteY1" fmla="*/ 7382 h 10020"/>
              <a:gd name="connsiteX2" fmla="*/ 7517 w 9585"/>
              <a:gd name="connsiteY2" fmla="*/ 7382 h 10020"/>
              <a:gd name="connsiteX3" fmla="*/ 7517 w 9585"/>
              <a:gd name="connsiteY3" fmla="*/ 4129 h 10020"/>
              <a:gd name="connsiteX4" fmla="*/ 5999 w 9585"/>
              <a:gd name="connsiteY4" fmla="*/ 4129 h 10020"/>
              <a:gd name="connsiteX5" fmla="*/ 5999 w 9585"/>
              <a:gd name="connsiteY5" fmla="*/ 3817 h 10020"/>
              <a:gd name="connsiteX6" fmla="*/ 7212 w 9585"/>
              <a:gd name="connsiteY6" fmla="*/ 3817 h 10020"/>
              <a:gd name="connsiteX7" fmla="*/ 7212 w 9585"/>
              <a:gd name="connsiteY7" fmla="*/ 3499 h 10020"/>
              <a:gd name="connsiteX8" fmla="*/ 5999 w 9585"/>
              <a:gd name="connsiteY8" fmla="*/ 3499 h 10020"/>
              <a:gd name="connsiteX9" fmla="*/ 5999 w 9585"/>
              <a:gd name="connsiteY9" fmla="*/ 1365 h 10020"/>
              <a:gd name="connsiteX10" fmla="*/ 4215 w 9585"/>
              <a:gd name="connsiteY10" fmla="*/ 550 h 10020"/>
              <a:gd name="connsiteX11" fmla="*/ 4215 w 9585"/>
              <a:gd name="connsiteY11" fmla="*/ 5673 h 10020"/>
              <a:gd name="connsiteX12" fmla="*/ 3931 w 9585"/>
              <a:gd name="connsiteY12" fmla="*/ 5679 h 10020"/>
              <a:gd name="connsiteX13" fmla="*/ 3931 w 9585"/>
              <a:gd name="connsiteY13" fmla="*/ 1756 h 10020"/>
              <a:gd name="connsiteX14" fmla="*/ 3331 w 9585"/>
              <a:gd name="connsiteY14" fmla="*/ 2061 h 10020"/>
              <a:gd name="connsiteX15" fmla="*/ 3007 w 9585"/>
              <a:gd name="connsiteY15" fmla="*/ 2061 h 10020"/>
              <a:gd name="connsiteX16" fmla="*/ 3007 w 9585"/>
              <a:gd name="connsiteY16" fmla="*/ 0 h 10020"/>
              <a:gd name="connsiteX17" fmla="*/ 2887 w 9585"/>
              <a:gd name="connsiteY17" fmla="*/ 0 h 10020"/>
              <a:gd name="connsiteX18" fmla="*/ 2887 w 9585"/>
              <a:gd name="connsiteY18" fmla="*/ 2061 h 10020"/>
              <a:gd name="connsiteX19" fmla="*/ 2612 w 9585"/>
              <a:gd name="connsiteY19" fmla="*/ 2061 h 10020"/>
              <a:gd name="connsiteX20" fmla="*/ 2612 w 9585"/>
              <a:gd name="connsiteY20" fmla="*/ 2492 h 10020"/>
              <a:gd name="connsiteX21" fmla="*/ 2117 w 9585"/>
              <a:gd name="connsiteY21" fmla="*/ 2816 h 10020"/>
              <a:gd name="connsiteX22" fmla="*/ 2117 w 9585"/>
              <a:gd name="connsiteY22" fmla="*/ 4414 h 10020"/>
              <a:gd name="connsiteX23" fmla="*/ 1853 w 9585"/>
              <a:gd name="connsiteY23" fmla="*/ 4414 h 10020"/>
              <a:gd name="connsiteX24" fmla="*/ 1853 w 9585"/>
              <a:gd name="connsiteY24" fmla="*/ 4838 h 10020"/>
              <a:gd name="connsiteX25" fmla="*/ 2117 w 9585"/>
              <a:gd name="connsiteY25" fmla="*/ 4838 h 10020"/>
              <a:gd name="connsiteX26" fmla="*/ 2117 w 9585"/>
              <a:gd name="connsiteY26" fmla="*/ 5368 h 10020"/>
              <a:gd name="connsiteX27" fmla="*/ 1853 w 9585"/>
              <a:gd name="connsiteY27" fmla="*/ 5368 h 10020"/>
              <a:gd name="connsiteX28" fmla="*/ 1853 w 9585"/>
              <a:gd name="connsiteY28" fmla="*/ 5792 h 10020"/>
              <a:gd name="connsiteX29" fmla="*/ 2117 w 9585"/>
              <a:gd name="connsiteY29" fmla="*/ 5792 h 10020"/>
              <a:gd name="connsiteX30" fmla="*/ 2117 w 9585"/>
              <a:gd name="connsiteY30" fmla="*/ 7044 h 10020"/>
              <a:gd name="connsiteX31" fmla="*/ 1328 w 9585"/>
              <a:gd name="connsiteY31" fmla="*/ 7044 h 10020"/>
              <a:gd name="connsiteX32" fmla="*/ 1328 w 9585"/>
              <a:gd name="connsiteY32" fmla="*/ 7820 h 10020"/>
              <a:gd name="connsiteX33" fmla="*/ 1733 w 9585"/>
              <a:gd name="connsiteY33" fmla="*/ 7840 h 10020"/>
              <a:gd name="connsiteX34" fmla="*/ 2282 w 9585"/>
              <a:gd name="connsiteY34" fmla="*/ 7316 h 10020"/>
              <a:gd name="connsiteX35" fmla="*/ 2277 w 9585"/>
              <a:gd name="connsiteY35" fmla="*/ 7820 h 10020"/>
              <a:gd name="connsiteX36" fmla="*/ 2782 w 9585"/>
              <a:gd name="connsiteY36" fmla="*/ 7369 h 10020"/>
              <a:gd name="connsiteX37" fmla="*/ 2782 w 9585"/>
              <a:gd name="connsiteY37" fmla="*/ 7820 h 10020"/>
              <a:gd name="connsiteX38" fmla="*/ 3281 w 9585"/>
              <a:gd name="connsiteY38" fmla="*/ 7362 h 10020"/>
              <a:gd name="connsiteX39" fmla="*/ 3286 w 9585"/>
              <a:gd name="connsiteY39" fmla="*/ 7813 h 10020"/>
              <a:gd name="connsiteX40" fmla="*/ 3766 w 9585"/>
              <a:gd name="connsiteY40" fmla="*/ 7329 h 10020"/>
              <a:gd name="connsiteX41" fmla="*/ 3766 w 9585"/>
              <a:gd name="connsiteY41" fmla="*/ 8615 h 10020"/>
              <a:gd name="connsiteX42" fmla="*/ 3821 w 9585"/>
              <a:gd name="connsiteY42" fmla="*/ 8522 h 10020"/>
              <a:gd name="connsiteX43" fmla="*/ 3876 w 9585"/>
              <a:gd name="connsiteY43" fmla="*/ 8436 h 10020"/>
              <a:gd name="connsiteX44" fmla="*/ 3941 w 9585"/>
              <a:gd name="connsiteY44" fmla="*/ 8363 h 10020"/>
              <a:gd name="connsiteX45" fmla="*/ 4016 w 9585"/>
              <a:gd name="connsiteY45" fmla="*/ 8297 h 10020"/>
              <a:gd name="connsiteX46" fmla="*/ 4090 w 9585"/>
              <a:gd name="connsiteY46" fmla="*/ 8250 h 10020"/>
              <a:gd name="connsiteX47" fmla="*/ 4170 w 9585"/>
              <a:gd name="connsiteY47" fmla="*/ 8217 h 10020"/>
              <a:gd name="connsiteX48" fmla="*/ 4255 w 9585"/>
              <a:gd name="connsiteY48" fmla="*/ 8191 h 10020"/>
              <a:gd name="connsiteX49" fmla="*/ 4350 w 9585"/>
              <a:gd name="connsiteY49" fmla="*/ 8184 h 10020"/>
              <a:gd name="connsiteX50" fmla="*/ 4480 w 9585"/>
              <a:gd name="connsiteY50" fmla="*/ 8197 h 10020"/>
              <a:gd name="connsiteX51" fmla="*/ 4610 w 9585"/>
              <a:gd name="connsiteY51" fmla="*/ 8244 h 10020"/>
              <a:gd name="connsiteX52" fmla="*/ 4715 w 9585"/>
              <a:gd name="connsiteY52" fmla="*/ 8323 h 10020"/>
              <a:gd name="connsiteX53" fmla="*/ 4820 w 9585"/>
              <a:gd name="connsiteY53" fmla="*/ 8423 h 10020"/>
              <a:gd name="connsiteX54" fmla="*/ 4910 w 9585"/>
              <a:gd name="connsiteY54" fmla="*/ 8542 h 10020"/>
              <a:gd name="connsiteX55" fmla="*/ 4970 w 9585"/>
              <a:gd name="connsiteY55" fmla="*/ 8688 h 10020"/>
              <a:gd name="connsiteX56" fmla="*/ 5025 w 9585"/>
              <a:gd name="connsiteY56" fmla="*/ 8840 h 10020"/>
              <a:gd name="connsiteX57" fmla="*/ 5045 w 9585"/>
              <a:gd name="connsiteY57" fmla="*/ 9006 h 10020"/>
              <a:gd name="connsiteX58" fmla="*/ 5070 w 9585"/>
              <a:gd name="connsiteY58" fmla="*/ 8999 h 10020"/>
              <a:gd name="connsiteX59" fmla="*/ 5089 w 9585"/>
              <a:gd name="connsiteY59" fmla="*/ 8999 h 10020"/>
              <a:gd name="connsiteX60" fmla="*/ 5109 w 9585"/>
              <a:gd name="connsiteY60" fmla="*/ 8993 h 10020"/>
              <a:gd name="connsiteX61" fmla="*/ 5129 w 9585"/>
              <a:gd name="connsiteY61" fmla="*/ 8993 h 10020"/>
              <a:gd name="connsiteX62" fmla="*/ 5154 w 9585"/>
              <a:gd name="connsiteY62" fmla="*/ 8986 h 10020"/>
              <a:gd name="connsiteX63" fmla="*/ 5179 w 9585"/>
              <a:gd name="connsiteY63" fmla="*/ 8986 h 10020"/>
              <a:gd name="connsiteX64" fmla="*/ 5199 w 9585"/>
              <a:gd name="connsiteY64" fmla="*/ 8986 h 10020"/>
              <a:gd name="connsiteX65" fmla="*/ 5224 w 9585"/>
              <a:gd name="connsiteY65" fmla="*/ 8986 h 10020"/>
              <a:gd name="connsiteX66" fmla="*/ 5329 w 9585"/>
              <a:gd name="connsiteY66" fmla="*/ 8993 h 10020"/>
              <a:gd name="connsiteX67" fmla="*/ 5424 w 9585"/>
              <a:gd name="connsiteY67" fmla="*/ 9026 h 10020"/>
              <a:gd name="connsiteX68" fmla="*/ 5519 w 9585"/>
              <a:gd name="connsiteY68" fmla="*/ 9072 h 10020"/>
              <a:gd name="connsiteX69" fmla="*/ 5604 w 9585"/>
              <a:gd name="connsiteY69" fmla="*/ 9139 h 10020"/>
              <a:gd name="connsiteX70" fmla="*/ 5684 w 9585"/>
              <a:gd name="connsiteY70" fmla="*/ 9218 h 10020"/>
              <a:gd name="connsiteX71" fmla="*/ 5754 w 9585"/>
              <a:gd name="connsiteY71" fmla="*/ 9304 h 10020"/>
              <a:gd name="connsiteX72" fmla="*/ 5809 w 9585"/>
              <a:gd name="connsiteY72" fmla="*/ 9417 h 10020"/>
              <a:gd name="connsiteX73" fmla="*/ 5859 w 9585"/>
              <a:gd name="connsiteY73" fmla="*/ 9529 h 10020"/>
              <a:gd name="connsiteX74" fmla="*/ 3007 w 9585"/>
              <a:gd name="connsiteY74" fmla="*/ 9529 h 10020"/>
              <a:gd name="connsiteX75" fmla="*/ 3037 w 9585"/>
              <a:gd name="connsiteY75" fmla="*/ 9443 h 10020"/>
              <a:gd name="connsiteX76" fmla="*/ 3077 w 9585"/>
              <a:gd name="connsiteY76" fmla="*/ 9357 h 10020"/>
              <a:gd name="connsiteX77" fmla="*/ 3116 w 9585"/>
              <a:gd name="connsiteY77" fmla="*/ 9291 h 10020"/>
              <a:gd name="connsiteX78" fmla="*/ 3171 w 9585"/>
              <a:gd name="connsiteY78" fmla="*/ 9225 h 10020"/>
              <a:gd name="connsiteX79" fmla="*/ 3221 w 9585"/>
              <a:gd name="connsiteY79" fmla="*/ 9172 h 10020"/>
              <a:gd name="connsiteX80" fmla="*/ 3281 w 9585"/>
              <a:gd name="connsiteY80" fmla="*/ 9119 h 10020"/>
              <a:gd name="connsiteX81" fmla="*/ 3341 w 9585"/>
              <a:gd name="connsiteY81" fmla="*/ 9079 h 10020"/>
              <a:gd name="connsiteX82" fmla="*/ 3411 w 9585"/>
              <a:gd name="connsiteY82" fmla="*/ 9046 h 10020"/>
              <a:gd name="connsiteX83" fmla="*/ 3411 w 9585"/>
              <a:gd name="connsiteY83" fmla="*/ 8197 h 10020"/>
              <a:gd name="connsiteX84" fmla="*/ 1054 w 9585"/>
              <a:gd name="connsiteY84" fmla="*/ 8211 h 10020"/>
              <a:gd name="connsiteX85" fmla="*/ 1054 w 9585"/>
              <a:gd name="connsiteY85" fmla="*/ 8840 h 10020"/>
              <a:gd name="connsiteX86" fmla="*/ 1009 w 9585"/>
              <a:gd name="connsiteY86" fmla="*/ 8920 h 10020"/>
              <a:gd name="connsiteX87" fmla="*/ 974 w 9585"/>
              <a:gd name="connsiteY87" fmla="*/ 9006 h 10020"/>
              <a:gd name="connsiteX88" fmla="*/ 949 w 9585"/>
              <a:gd name="connsiteY88" fmla="*/ 9099 h 10020"/>
              <a:gd name="connsiteX89" fmla="*/ 939 w 9585"/>
              <a:gd name="connsiteY89" fmla="*/ 9205 h 10020"/>
              <a:gd name="connsiteX90" fmla="*/ 919 w 9585"/>
              <a:gd name="connsiteY90" fmla="*/ 9198 h 10020"/>
              <a:gd name="connsiteX91" fmla="*/ 904 w 9585"/>
              <a:gd name="connsiteY91" fmla="*/ 9198 h 10020"/>
              <a:gd name="connsiteX92" fmla="*/ 884 w 9585"/>
              <a:gd name="connsiteY92" fmla="*/ 9192 h 10020"/>
              <a:gd name="connsiteX93" fmla="*/ 864 w 9585"/>
              <a:gd name="connsiteY93" fmla="*/ 9192 h 10020"/>
              <a:gd name="connsiteX94" fmla="*/ 799 w 9585"/>
              <a:gd name="connsiteY94" fmla="*/ 9198 h 10020"/>
              <a:gd name="connsiteX95" fmla="*/ 744 w 9585"/>
              <a:gd name="connsiteY95" fmla="*/ 9218 h 10020"/>
              <a:gd name="connsiteX96" fmla="*/ 689 w 9585"/>
              <a:gd name="connsiteY96" fmla="*/ 9245 h 10020"/>
              <a:gd name="connsiteX97" fmla="*/ 639 w 9585"/>
              <a:gd name="connsiteY97" fmla="*/ 9284 h 10020"/>
              <a:gd name="connsiteX98" fmla="*/ 594 w 9585"/>
              <a:gd name="connsiteY98" fmla="*/ 9337 h 10020"/>
              <a:gd name="connsiteX99" fmla="*/ 554 w 9585"/>
              <a:gd name="connsiteY99" fmla="*/ 9390 h 10020"/>
              <a:gd name="connsiteX100" fmla="*/ 519 w 9585"/>
              <a:gd name="connsiteY100" fmla="*/ 9457 h 10020"/>
              <a:gd name="connsiteX101" fmla="*/ 489 w 9585"/>
              <a:gd name="connsiteY101" fmla="*/ 9529 h 10020"/>
              <a:gd name="connsiteX102" fmla="*/ 0 w 9585"/>
              <a:gd name="connsiteY102" fmla="*/ 9529 h 10020"/>
              <a:gd name="connsiteX103" fmla="*/ 470 w 9585"/>
              <a:gd name="connsiteY103" fmla="*/ 9951 h 10020"/>
              <a:gd name="connsiteX104" fmla="*/ 1345 w 9585"/>
              <a:gd name="connsiteY104" fmla="*/ 10020 h 10020"/>
              <a:gd name="connsiteX105" fmla="*/ 9310 w 9585"/>
              <a:gd name="connsiteY105" fmla="*/ 10000 h 10020"/>
              <a:gd name="connsiteX106" fmla="*/ 9585 w 9585"/>
              <a:gd name="connsiteY106" fmla="*/ 9529 h 10020"/>
              <a:gd name="connsiteX107" fmla="*/ 8131 w 9585"/>
              <a:gd name="connsiteY107" fmla="*/ 9529 h 10020"/>
              <a:gd name="connsiteX0" fmla="*/ 7993 w 9510"/>
              <a:gd name="connsiteY0" fmla="*/ 9510 h 10000"/>
              <a:gd name="connsiteX1" fmla="*/ 7993 w 9510"/>
              <a:gd name="connsiteY1" fmla="*/ 7367 h 10000"/>
              <a:gd name="connsiteX2" fmla="*/ 7352 w 9510"/>
              <a:gd name="connsiteY2" fmla="*/ 7367 h 10000"/>
              <a:gd name="connsiteX3" fmla="*/ 7352 w 9510"/>
              <a:gd name="connsiteY3" fmla="*/ 4121 h 10000"/>
              <a:gd name="connsiteX4" fmla="*/ 5769 w 9510"/>
              <a:gd name="connsiteY4" fmla="*/ 4121 h 10000"/>
              <a:gd name="connsiteX5" fmla="*/ 5769 w 9510"/>
              <a:gd name="connsiteY5" fmla="*/ 3809 h 10000"/>
              <a:gd name="connsiteX6" fmla="*/ 7034 w 9510"/>
              <a:gd name="connsiteY6" fmla="*/ 3809 h 10000"/>
              <a:gd name="connsiteX7" fmla="*/ 7034 w 9510"/>
              <a:gd name="connsiteY7" fmla="*/ 3492 h 10000"/>
              <a:gd name="connsiteX8" fmla="*/ 5769 w 9510"/>
              <a:gd name="connsiteY8" fmla="*/ 3492 h 10000"/>
              <a:gd name="connsiteX9" fmla="*/ 5769 w 9510"/>
              <a:gd name="connsiteY9" fmla="*/ 1362 h 10000"/>
              <a:gd name="connsiteX10" fmla="*/ 3907 w 9510"/>
              <a:gd name="connsiteY10" fmla="*/ 549 h 10000"/>
              <a:gd name="connsiteX11" fmla="*/ 3907 w 9510"/>
              <a:gd name="connsiteY11" fmla="*/ 5662 h 10000"/>
              <a:gd name="connsiteX12" fmla="*/ 3611 w 9510"/>
              <a:gd name="connsiteY12" fmla="*/ 5668 h 10000"/>
              <a:gd name="connsiteX13" fmla="*/ 3611 w 9510"/>
              <a:gd name="connsiteY13" fmla="*/ 1752 h 10000"/>
              <a:gd name="connsiteX14" fmla="*/ 2985 w 9510"/>
              <a:gd name="connsiteY14" fmla="*/ 2057 h 10000"/>
              <a:gd name="connsiteX15" fmla="*/ 2647 w 9510"/>
              <a:gd name="connsiteY15" fmla="*/ 2057 h 10000"/>
              <a:gd name="connsiteX16" fmla="*/ 2647 w 9510"/>
              <a:gd name="connsiteY16" fmla="*/ 0 h 10000"/>
              <a:gd name="connsiteX17" fmla="*/ 2522 w 9510"/>
              <a:gd name="connsiteY17" fmla="*/ 0 h 10000"/>
              <a:gd name="connsiteX18" fmla="*/ 2522 w 9510"/>
              <a:gd name="connsiteY18" fmla="*/ 2057 h 10000"/>
              <a:gd name="connsiteX19" fmla="*/ 2235 w 9510"/>
              <a:gd name="connsiteY19" fmla="*/ 2057 h 10000"/>
              <a:gd name="connsiteX20" fmla="*/ 2235 w 9510"/>
              <a:gd name="connsiteY20" fmla="*/ 2487 h 10000"/>
              <a:gd name="connsiteX21" fmla="*/ 1719 w 9510"/>
              <a:gd name="connsiteY21" fmla="*/ 2810 h 10000"/>
              <a:gd name="connsiteX22" fmla="*/ 1719 w 9510"/>
              <a:gd name="connsiteY22" fmla="*/ 4405 h 10000"/>
              <a:gd name="connsiteX23" fmla="*/ 1443 w 9510"/>
              <a:gd name="connsiteY23" fmla="*/ 4405 h 10000"/>
              <a:gd name="connsiteX24" fmla="*/ 1443 w 9510"/>
              <a:gd name="connsiteY24" fmla="*/ 4828 h 10000"/>
              <a:gd name="connsiteX25" fmla="*/ 1719 w 9510"/>
              <a:gd name="connsiteY25" fmla="*/ 4828 h 10000"/>
              <a:gd name="connsiteX26" fmla="*/ 1719 w 9510"/>
              <a:gd name="connsiteY26" fmla="*/ 5357 h 10000"/>
              <a:gd name="connsiteX27" fmla="*/ 1443 w 9510"/>
              <a:gd name="connsiteY27" fmla="*/ 5357 h 10000"/>
              <a:gd name="connsiteX28" fmla="*/ 1443 w 9510"/>
              <a:gd name="connsiteY28" fmla="*/ 5780 h 10000"/>
              <a:gd name="connsiteX29" fmla="*/ 1719 w 9510"/>
              <a:gd name="connsiteY29" fmla="*/ 5780 h 10000"/>
              <a:gd name="connsiteX30" fmla="*/ 1719 w 9510"/>
              <a:gd name="connsiteY30" fmla="*/ 7030 h 10000"/>
              <a:gd name="connsiteX31" fmla="*/ 895 w 9510"/>
              <a:gd name="connsiteY31" fmla="*/ 7030 h 10000"/>
              <a:gd name="connsiteX32" fmla="*/ 895 w 9510"/>
              <a:gd name="connsiteY32" fmla="*/ 7804 h 10000"/>
              <a:gd name="connsiteX33" fmla="*/ 1318 w 9510"/>
              <a:gd name="connsiteY33" fmla="*/ 7824 h 10000"/>
              <a:gd name="connsiteX34" fmla="*/ 1891 w 9510"/>
              <a:gd name="connsiteY34" fmla="*/ 7301 h 10000"/>
              <a:gd name="connsiteX35" fmla="*/ 1886 w 9510"/>
              <a:gd name="connsiteY35" fmla="*/ 7804 h 10000"/>
              <a:gd name="connsiteX36" fmla="*/ 2412 w 9510"/>
              <a:gd name="connsiteY36" fmla="*/ 7354 h 10000"/>
              <a:gd name="connsiteX37" fmla="*/ 2412 w 9510"/>
              <a:gd name="connsiteY37" fmla="*/ 7804 h 10000"/>
              <a:gd name="connsiteX38" fmla="*/ 2933 w 9510"/>
              <a:gd name="connsiteY38" fmla="*/ 7347 h 10000"/>
              <a:gd name="connsiteX39" fmla="*/ 2938 w 9510"/>
              <a:gd name="connsiteY39" fmla="*/ 7797 h 10000"/>
              <a:gd name="connsiteX40" fmla="*/ 3439 w 9510"/>
              <a:gd name="connsiteY40" fmla="*/ 7314 h 10000"/>
              <a:gd name="connsiteX41" fmla="*/ 3439 w 9510"/>
              <a:gd name="connsiteY41" fmla="*/ 8598 h 10000"/>
              <a:gd name="connsiteX42" fmla="*/ 3496 w 9510"/>
              <a:gd name="connsiteY42" fmla="*/ 8505 h 10000"/>
              <a:gd name="connsiteX43" fmla="*/ 3554 w 9510"/>
              <a:gd name="connsiteY43" fmla="*/ 8419 h 10000"/>
              <a:gd name="connsiteX44" fmla="*/ 3622 w 9510"/>
              <a:gd name="connsiteY44" fmla="*/ 8346 h 10000"/>
              <a:gd name="connsiteX45" fmla="*/ 3700 w 9510"/>
              <a:gd name="connsiteY45" fmla="*/ 8280 h 10000"/>
              <a:gd name="connsiteX46" fmla="*/ 3777 w 9510"/>
              <a:gd name="connsiteY46" fmla="*/ 8234 h 10000"/>
              <a:gd name="connsiteX47" fmla="*/ 3861 w 9510"/>
              <a:gd name="connsiteY47" fmla="*/ 8201 h 10000"/>
              <a:gd name="connsiteX48" fmla="*/ 3949 w 9510"/>
              <a:gd name="connsiteY48" fmla="*/ 8175 h 10000"/>
              <a:gd name="connsiteX49" fmla="*/ 4048 w 9510"/>
              <a:gd name="connsiteY49" fmla="*/ 8168 h 10000"/>
              <a:gd name="connsiteX50" fmla="*/ 4184 w 9510"/>
              <a:gd name="connsiteY50" fmla="*/ 8181 h 10000"/>
              <a:gd name="connsiteX51" fmla="*/ 4320 w 9510"/>
              <a:gd name="connsiteY51" fmla="*/ 8228 h 10000"/>
              <a:gd name="connsiteX52" fmla="*/ 4429 w 9510"/>
              <a:gd name="connsiteY52" fmla="*/ 8306 h 10000"/>
              <a:gd name="connsiteX53" fmla="*/ 4539 w 9510"/>
              <a:gd name="connsiteY53" fmla="*/ 8406 h 10000"/>
              <a:gd name="connsiteX54" fmla="*/ 4633 w 9510"/>
              <a:gd name="connsiteY54" fmla="*/ 8525 h 10000"/>
              <a:gd name="connsiteX55" fmla="*/ 4695 w 9510"/>
              <a:gd name="connsiteY55" fmla="*/ 8671 h 10000"/>
              <a:gd name="connsiteX56" fmla="*/ 4753 w 9510"/>
              <a:gd name="connsiteY56" fmla="*/ 8822 h 10000"/>
              <a:gd name="connsiteX57" fmla="*/ 4773 w 9510"/>
              <a:gd name="connsiteY57" fmla="*/ 8988 h 10000"/>
              <a:gd name="connsiteX58" fmla="*/ 4800 w 9510"/>
              <a:gd name="connsiteY58" fmla="*/ 8981 h 10000"/>
              <a:gd name="connsiteX59" fmla="*/ 4819 w 9510"/>
              <a:gd name="connsiteY59" fmla="*/ 8981 h 10000"/>
              <a:gd name="connsiteX60" fmla="*/ 4840 w 9510"/>
              <a:gd name="connsiteY60" fmla="*/ 8975 h 10000"/>
              <a:gd name="connsiteX61" fmla="*/ 4861 w 9510"/>
              <a:gd name="connsiteY61" fmla="*/ 8975 h 10000"/>
              <a:gd name="connsiteX62" fmla="*/ 4887 w 9510"/>
              <a:gd name="connsiteY62" fmla="*/ 8968 h 10000"/>
              <a:gd name="connsiteX63" fmla="*/ 4913 w 9510"/>
              <a:gd name="connsiteY63" fmla="*/ 8968 h 10000"/>
              <a:gd name="connsiteX64" fmla="*/ 4934 w 9510"/>
              <a:gd name="connsiteY64" fmla="*/ 8968 h 10000"/>
              <a:gd name="connsiteX65" fmla="*/ 4960 w 9510"/>
              <a:gd name="connsiteY65" fmla="*/ 8968 h 10000"/>
              <a:gd name="connsiteX66" fmla="*/ 5070 w 9510"/>
              <a:gd name="connsiteY66" fmla="*/ 8975 h 10000"/>
              <a:gd name="connsiteX67" fmla="*/ 5169 w 9510"/>
              <a:gd name="connsiteY67" fmla="*/ 9008 h 10000"/>
              <a:gd name="connsiteX68" fmla="*/ 5268 w 9510"/>
              <a:gd name="connsiteY68" fmla="*/ 9054 h 10000"/>
              <a:gd name="connsiteX69" fmla="*/ 5357 w 9510"/>
              <a:gd name="connsiteY69" fmla="*/ 9121 h 10000"/>
              <a:gd name="connsiteX70" fmla="*/ 5440 w 9510"/>
              <a:gd name="connsiteY70" fmla="*/ 9200 h 10000"/>
              <a:gd name="connsiteX71" fmla="*/ 5513 w 9510"/>
              <a:gd name="connsiteY71" fmla="*/ 9285 h 10000"/>
              <a:gd name="connsiteX72" fmla="*/ 5571 w 9510"/>
              <a:gd name="connsiteY72" fmla="*/ 9398 h 10000"/>
              <a:gd name="connsiteX73" fmla="*/ 5623 w 9510"/>
              <a:gd name="connsiteY73" fmla="*/ 9510 h 10000"/>
              <a:gd name="connsiteX74" fmla="*/ 2647 w 9510"/>
              <a:gd name="connsiteY74" fmla="*/ 9510 h 10000"/>
              <a:gd name="connsiteX75" fmla="*/ 2678 w 9510"/>
              <a:gd name="connsiteY75" fmla="*/ 9424 h 10000"/>
              <a:gd name="connsiteX76" fmla="*/ 2720 w 9510"/>
              <a:gd name="connsiteY76" fmla="*/ 9338 h 10000"/>
              <a:gd name="connsiteX77" fmla="*/ 2761 w 9510"/>
              <a:gd name="connsiteY77" fmla="*/ 9272 h 10000"/>
              <a:gd name="connsiteX78" fmla="*/ 2818 w 9510"/>
              <a:gd name="connsiteY78" fmla="*/ 9207 h 10000"/>
              <a:gd name="connsiteX79" fmla="*/ 2870 w 9510"/>
              <a:gd name="connsiteY79" fmla="*/ 9154 h 10000"/>
              <a:gd name="connsiteX80" fmla="*/ 2933 w 9510"/>
              <a:gd name="connsiteY80" fmla="*/ 9101 h 10000"/>
              <a:gd name="connsiteX81" fmla="*/ 2996 w 9510"/>
              <a:gd name="connsiteY81" fmla="*/ 9061 h 10000"/>
              <a:gd name="connsiteX82" fmla="*/ 3069 w 9510"/>
              <a:gd name="connsiteY82" fmla="*/ 9028 h 10000"/>
              <a:gd name="connsiteX83" fmla="*/ 3069 w 9510"/>
              <a:gd name="connsiteY83" fmla="*/ 8181 h 10000"/>
              <a:gd name="connsiteX84" fmla="*/ 610 w 9510"/>
              <a:gd name="connsiteY84" fmla="*/ 8195 h 10000"/>
              <a:gd name="connsiteX85" fmla="*/ 610 w 9510"/>
              <a:gd name="connsiteY85" fmla="*/ 8822 h 10000"/>
              <a:gd name="connsiteX86" fmla="*/ 563 w 9510"/>
              <a:gd name="connsiteY86" fmla="*/ 8902 h 10000"/>
              <a:gd name="connsiteX87" fmla="*/ 526 w 9510"/>
              <a:gd name="connsiteY87" fmla="*/ 8988 h 10000"/>
              <a:gd name="connsiteX88" fmla="*/ 500 w 9510"/>
              <a:gd name="connsiteY88" fmla="*/ 9081 h 10000"/>
              <a:gd name="connsiteX89" fmla="*/ 490 w 9510"/>
              <a:gd name="connsiteY89" fmla="*/ 9187 h 10000"/>
              <a:gd name="connsiteX90" fmla="*/ 469 w 9510"/>
              <a:gd name="connsiteY90" fmla="*/ 9180 h 10000"/>
              <a:gd name="connsiteX91" fmla="*/ 453 w 9510"/>
              <a:gd name="connsiteY91" fmla="*/ 9180 h 10000"/>
              <a:gd name="connsiteX92" fmla="*/ 432 w 9510"/>
              <a:gd name="connsiteY92" fmla="*/ 9174 h 10000"/>
              <a:gd name="connsiteX93" fmla="*/ 411 w 9510"/>
              <a:gd name="connsiteY93" fmla="*/ 9174 h 10000"/>
              <a:gd name="connsiteX94" fmla="*/ 344 w 9510"/>
              <a:gd name="connsiteY94" fmla="*/ 9180 h 10000"/>
              <a:gd name="connsiteX95" fmla="*/ 286 w 9510"/>
              <a:gd name="connsiteY95" fmla="*/ 9200 h 10000"/>
              <a:gd name="connsiteX96" fmla="*/ 229 w 9510"/>
              <a:gd name="connsiteY96" fmla="*/ 9227 h 10000"/>
              <a:gd name="connsiteX97" fmla="*/ 177 w 9510"/>
              <a:gd name="connsiteY97" fmla="*/ 9265 h 10000"/>
              <a:gd name="connsiteX98" fmla="*/ 130 w 9510"/>
              <a:gd name="connsiteY98" fmla="*/ 9318 h 10000"/>
              <a:gd name="connsiteX99" fmla="*/ 88 w 9510"/>
              <a:gd name="connsiteY99" fmla="*/ 9371 h 10000"/>
              <a:gd name="connsiteX100" fmla="*/ 51 w 9510"/>
              <a:gd name="connsiteY100" fmla="*/ 9438 h 10000"/>
              <a:gd name="connsiteX101" fmla="*/ 20 w 9510"/>
              <a:gd name="connsiteY101" fmla="*/ 9510 h 10000"/>
              <a:gd name="connsiteX102" fmla="*/ 203 w 9510"/>
              <a:gd name="connsiteY102" fmla="*/ 9461 h 10000"/>
              <a:gd name="connsiteX103" fmla="*/ 0 w 9510"/>
              <a:gd name="connsiteY103" fmla="*/ 9931 h 10000"/>
              <a:gd name="connsiteX104" fmla="*/ 913 w 9510"/>
              <a:gd name="connsiteY104" fmla="*/ 10000 h 10000"/>
              <a:gd name="connsiteX105" fmla="*/ 9223 w 9510"/>
              <a:gd name="connsiteY105" fmla="*/ 9980 h 10000"/>
              <a:gd name="connsiteX106" fmla="*/ 9510 w 9510"/>
              <a:gd name="connsiteY106" fmla="*/ 9510 h 10000"/>
              <a:gd name="connsiteX107" fmla="*/ 7993 w 9510"/>
              <a:gd name="connsiteY107" fmla="*/ 9510 h 10000"/>
              <a:gd name="connsiteX0" fmla="*/ 8405 w 10000"/>
              <a:gd name="connsiteY0" fmla="*/ 9510 h 10000"/>
              <a:gd name="connsiteX1" fmla="*/ 8405 w 10000"/>
              <a:gd name="connsiteY1" fmla="*/ 7367 h 10000"/>
              <a:gd name="connsiteX2" fmla="*/ 7731 w 10000"/>
              <a:gd name="connsiteY2" fmla="*/ 7367 h 10000"/>
              <a:gd name="connsiteX3" fmla="*/ 7731 w 10000"/>
              <a:gd name="connsiteY3" fmla="*/ 4121 h 10000"/>
              <a:gd name="connsiteX4" fmla="*/ 6066 w 10000"/>
              <a:gd name="connsiteY4" fmla="*/ 4121 h 10000"/>
              <a:gd name="connsiteX5" fmla="*/ 6066 w 10000"/>
              <a:gd name="connsiteY5" fmla="*/ 3809 h 10000"/>
              <a:gd name="connsiteX6" fmla="*/ 7396 w 10000"/>
              <a:gd name="connsiteY6" fmla="*/ 3809 h 10000"/>
              <a:gd name="connsiteX7" fmla="*/ 7396 w 10000"/>
              <a:gd name="connsiteY7" fmla="*/ 3492 h 10000"/>
              <a:gd name="connsiteX8" fmla="*/ 6066 w 10000"/>
              <a:gd name="connsiteY8" fmla="*/ 3492 h 10000"/>
              <a:gd name="connsiteX9" fmla="*/ 6066 w 10000"/>
              <a:gd name="connsiteY9" fmla="*/ 1362 h 10000"/>
              <a:gd name="connsiteX10" fmla="*/ 4108 w 10000"/>
              <a:gd name="connsiteY10" fmla="*/ 549 h 10000"/>
              <a:gd name="connsiteX11" fmla="*/ 4108 w 10000"/>
              <a:gd name="connsiteY11" fmla="*/ 5662 h 10000"/>
              <a:gd name="connsiteX12" fmla="*/ 3797 w 10000"/>
              <a:gd name="connsiteY12" fmla="*/ 5668 h 10000"/>
              <a:gd name="connsiteX13" fmla="*/ 3797 w 10000"/>
              <a:gd name="connsiteY13" fmla="*/ 1752 h 10000"/>
              <a:gd name="connsiteX14" fmla="*/ 3139 w 10000"/>
              <a:gd name="connsiteY14" fmla="*/ 2057 h 10000"/>
              <a:gd name="connsiteX15" fmla="*/ 2783 w 10000"/>
              <a:gd name="connsiteY15" fmla="*/ 2057 h 10000"/>
              <a:gd name="connsiteX16" fmla="*/ 2783 w 10000"/>
              <a:gd name="connsiteY16" fmla="*/ 0 h 10000"/>
              <a:gd name="connsiteX17" fmla="*/ 2652 w 10000"/>
              <a:gd name="connsiteY17" fmla="*/ 0 h 10000"/>
              <a:gd name="connsiteX18" fmla="*/ 2652 w 10000"/>
              <a:gd name="connsiteY18" fmla="*/ 2057 h 10000"/>
              <a:gd name="connsiteX19" fmla="*/ 2350 w 10000"/>
              <a:gd name="connsiteY19" fmla="*/ 2057 h 10000"/>
              <a:gd name="connsiteX20" fmla="*/ 2350 w 10000"/>
              <a:gd name="connsiteY20" fmla="*/ 2487 h 10000"/>
              <a:gd name="connsiteX21" fmla="*/ 1808 w 10000"/>
              <a:gd name="connsiteY21" fmla="*/ 2810 h 10000"/>
              <a:gd name="connsiteX22" fmla="*/ 1808 w 10000"/>
              <a:gd name="connsiteY22" fmla="*/ 4405 h 10000"/>
              <a:gd name="connsiteX23" fmla="*/ 1517 w 10000"/>
              <a:gd name="connsiteY23" fmla="*/ 4405 h 10000"/>
              <a:gd name="connsiteX24" fmla="*/ 1517 w 10000"/>
              <a:gd name="connsiteY24" fmla="*/ 4828 h 10000"/>
              <a:gd name="connsiteX25" fmla="*/ 1808 w 10000"/>
              <a:gd name="connsiteY25" fmla="*/ 4828 h 10000"/>
              <a:gd name="connsiteX26" fmla="*/ 1808 w 10000"/>
              <a:gd name="connsiteY26" fmla="*/ 5357 h 10000"/>
              <a:gd name="connsiteX27" fmla="*/ 1517 w 10000"/>
              <a:gd name="connsiteY27" fmla="*/ 5357 h 10000"/>
              <a:gd name="connsiteX28" fmla="*/ 1517 w 10000"/>
              <a:gd name="connsiteY28" fmla="*/ 5780 h 10000"/>
              <a:gd name="connsiteX29" fmla="*/ 1808 w 10000"/>
              <a:gd name="connsiteY29" fmla="*/ 5780 h 10000"/>
              <a:gd name="connsiteX30" fmla="*/ 1808 w 10000"/>
              <a:gd name="connsiteY30" fmla="*/ 7030 h 10000"/>
              <a:gd name="connsiteX31" fmla="*/ 941 w 10000"/>
              <a:gd name="connsiteY31" fmla="*/ 7030 h 10000"/>
              <a:gd name="connsiteX32" fmla="*/ 941 w 10000"/>
              <a:gd name="connsiteY32" fmla="*/ 7804 h 10000"/>
              <a:gd name="connsiteX33" fmla="*/ 1386 w 10000"/>
              <a:gd name="connsiteY33" fmla="*/ 7824 h 10000"/>
              <a:gd name="connsiteX34" fmla="*/ 1988 w 10000"/>
              <a:gd name="connsiteY34" fmla="*/ 7301 h 10000"/>
              <a:gd name="connsiteX35" fmla="*/ 1983 w 10000"/>
              <a:gd name="connsiteY35" fmla="*/ 7804 h 10000"/>
              <a:gd name="connsiteX36" fmla="*/ 2536 w 10000"/>
              <a:gd name="connsiteY36" fmla="*/ 7354 h 10000"/>
              <a:gd name="connsiteX37" fmla="*/ 2536 w 10000"/>
              <a:gd name="connsiteY37" fmla="*/ 7804 h 10000"/>
              <a:gd name="connsiteX38" fmla="*/ 3084 w 10000"/>
              <a:gd name="connsiteY38" fmla="*/ 7347 h 10000"/>
              <a:gd name="connsiteX39" fmla="*/ 3089 w 10000"/>
              <a:gd name="connsiteY39" fmla="*/ 7797 h 10000"/>
              <a:gd name="connsiteX40" fmla="*/ 3616 w 10000"/>
              <a:gd name="connsiteY40" fmla="*/ 7314 h 10000"/>
              <a:gd name="connsiteX41" fmla="*/ 3616 w 10000"/>
              <a:gd name="connsiteY41" fmla="*/ 8598 h 10000"/>
              <a:gd name="connsiteX42" fmla="*/ 3676 w 10000"/>
              <a:gd name="connsiteY42" fmla="*/ 8505 h 10000"/>
              <a:gd name="connsiteX43" fmla="*/ 3737 w 10000"/>
              <a:gd name="connsiteY43" fmla="*/ 8419 h 10000"/>
              <a:gd name="connsiteX44" fmla="*/ 3809 w 10000"/>
              <a:gd name="connsiteY44" fmla="*/ 8346 h 10000"/>
              <a:gd name="connsiteX45" fmla="*/ 3891 w 10000"/>
              <a:gd name="connsiteY45" fmla="*/ 8280 h 10000"/>
              <a:gd name="connsiteX46" fmla="*/ 3972 w 10000"/>
              <a:gd name="connsiteY46" fmla="*/ 8234 h 10000"/>
              <a:gd name="connsiteX47" fmla="*/ 4060 w 10000"/>
              <a:gd name="connsiteY47" fmla="*/ 8201 h 10000"/>
              <a:gd name="connsiteX48" fmla="*/ 4152 w 10000"/>
              <a:gd name="connsiteY48" fmla="*/ 8175 h 10000"/>
              <a:gd name="connsiteX49" fmla="*/ 4257 w 10000"/>
              <a:gd name="connsiteY49" fmla="*/ 8168 h 10000"/>
              <a:gd name="connsiteX50" fmla="*/ 4400 w 10000"/>
              <a:gd name="connsiteY50" fmla="*/ 8181 h 10000"/>
              <a:gd name="connsiteX51" fmla="*/ 4543 w 10000"/>
              <a:gd name="connsiteY51" fmla="*/ 8228 h 10000"/>
              <a:gd name="connsiteX52" fmla="*/ 4657 w 10000"/>
              <a:gd name="connsiteY52" fmla="*/ 8306 h 10000"/>
              <a:gd name="connsiteX53" fmla="*/ 4773 w 10000"/>
              <a:gd name="connsiteY53" fmla="*/ 8406 h 10000"/>
              <a:gd name="connsiteX54" fmla="*/ 4872 w 10000"/>
              <a:gd name="connsiteY54" fmla="*/ 8525 h 10000"/>
              <a:gd name="connsiteX55" fmla="*/ 4937 w 10000"/>
              <a:gd name="connsiteY55" fmla="*/ 8671 h 10000"/>
              <a:gd name="connsiteX56" fmla="*/ 4998 w 10000"/>
              <a:gd name="connsiteY56" fmla="*/ 8822 h 10000"/>
              <a:gd name="connsiteX57" fmla="*/ 5019 w 10000"/>
              <a:gd name="connsiteY57" fmla="*/ 8988 h 10000"/>
              <a:gd name="connsiteX58" fmla="*/ 5047 w 10000"/>
              <a:gd name="connsiteY58" fmla="*/ 8981 h 10000"/>
              <a:gd name="connsiteX59" fmla="*/ 5067 w 10000"/>
              <a:gd name="connsiteY59" fmla="*/ 8981 h 10000"/>
              <a:gd name="connsiteX60" fmla="*/ 5089 w 10000"/>
              <a:gd name="connsiteY60" fmla="*/ 8975 h 10000"/>
              <a:gd name="connsiteX61" fmla="*/ 5111 w 10000"/>
              <a:gd name="connsiteY61" fmla="*/ 8975 h 10000"/>
              <a:gd name="connsiteX62" fmla="*/ 5139 w 10000"/>
              <a:gd name="connsiteY62" fmla="*/ 8968 h 10000"/>
              <a:gd name="connsiteX63" fmla="*/ 5166 w 10000"/>
              <a:gd name="connsiteY63" fmla="*/ 8968 h 10000"/>
              <a:gd name="connsiteX64" fmla="*/ 5188 w 10000"/>
              <a:gd name="connsiteY64" fmla="*/ 8968 h 10000"/>
              <a:gd name="connsiteX65" fmla="*/ 5216 w 10000"/>
              <a:gd name="connsiteY65" fmla="*/ 8968 h 10000"/>
              <a:gd name="connsiteX66" fmla="*/ 5331 w 10000"/>
              <a:gd name="connsiteY66" fmla="*/ 8975 h 10000"/>
              <a:gd name="connsiteX67" fmla="*/ 5435 w 10000"/>
              <a:gd name="connsiteY67" fmla="*/ 9008 h 10000"/>
              <a:gd name="connsiteX68" fmla="*/ 5539 w 10000"/>
              <a:gd name="connsiteY68" fmla="*/ 9054 h 10000"/>
              <a:gd name="connsiteX69" fmla="*/ 5633 w 10000"/>
              <a:gd name="connsiteY69" fmla="*/ 9121 h 10000"/>
              <a:gd name="connsiteX70" fmla="*/ 5720 w 10000"/>
              <a:gd name="connsiteY70" fmla="*/ 9200 h 10000"/>
              <a:gd name="connsiteX71" fmla="*/ 5797 w 10000"/>
              <a:gd name="connsiteY71" fmla="*/ 9285 h 10000"/>
              <a:gd name="connsiteX72" fmla="*/ 5858 w 10000"/>
              <a:gd name="connsiteY72" fmla="*/ 9398 h 10000"/>
              <a:gd name="connsiteX73" fmla="*/ 5913 w 10000"/>
              <a:gd name="connsiteY73" fmla="*/ 9510 h 10000"/>
              <a:gd name="connsiteX74" fmla="*/ 2783 w 10000"/>
              <a:gd name="connsiteY74" fmla="*/ 9510 h 10000"/>
              <a:gd name="connsiteX75" fmla="*/ 2816 w 10000"/>
              <a:gd name="connsiteY75" fmla="*/ 9424 h 10000"/>
              <a:gd name="connsiteX76" fmla="*/ 2860 w 10000"/>
              <a:gd name="connsiteY76" fmla="*/ 9338 h 10000"/>
              <a:gd name="connsiteX77" fmla="*/ 2903 w 10000"/>
              <a:gd name="connsiteY77" fmla="*/ 9272 h 10000"/>
              <a:gd name="connsiteX78" fmla="*/ 2963 w 10000"/>
              <a:gd name="connsiteY78" fmla="*/ 9207 h 10000"/>
              <a:gd name="connsiteX79" fmla="*/ 3018 w 10000"/>
              <a:gd name="connsiteY79" fmla="*/ 9154 h 10000"/>
              <a:gd name="connsiteX80" fmla="*/ 3084 w 10000"/>
              <a:gd name="connsiteY80" fmla="*/ 9101 h 10000"/>
              <a:gd name="connsiteX81" fmla="*/ 3150 w 10000"/>
              <a:gd name="connsiteY81" fmla="*/ 9061 h 10000"/>
              <a:gd name="connsiteX82" fmla="*/ 3227 w 10000"/>
              <a:gd name="connsiteY82" fmla="*/ 9028 h 10000"/>
              <a:gd name="connsiteX83" fmla="*/ 3227 w 10000"/>
              <a:gd name="connsiteY83" fmla="*/ 8181 h 10000"/>
              <a:gd name="connsiteX84" fmla="*/ 641 w 10000"/>
              <a:gd name="connsiteY84" fmla="*/ 8195 h 10000"/>
              <a:gd name="connsiteX85" fmla="*/ 641 w 10000"/>
              <a:gd name="connsiteY85" fmla="*/ 8822 h 10000"/>
              <a:gd name="connsiteX86" fmla="*/ 592 w 10000"/>
              <a:gd name="connsiteY86" fmla="*/ 8902 h 10000"/>
              <a:gd name="connsiteX87" fmla="*/ 553 w 10000"/>
              <a:gd name="connsiteY87" fmla="*/ 8988 h 10000"/>
              <a:gd name="connsiteX88" fmla="*/ 526 w 10000"/>
              <a:gd name="connsiteY88" fmla="*/ 9081 h 10000"/>
              <a:gd name="connsiteX89" fmla="*/ 515 w 10000"/>
              <a:gd name="connsiteY89" fmla="*/ 9187 h 10000"/>
              <a:gd name="connsiteX90" fmla="*/ 493 w 10000"/>
              <a:gd name="connsiteY90" fmla="*/ 9180 h 10000"/>
              <a:gd name="connsiteX91" fmla="*/ 476 w 10000"/>
              <a:gd name="connsiteY91" fmla="*/ 9180 h 10000"/>
              <a:gd name="connsiteX92" fmla="*/ 454 w 10000"/>
              <a:gd name="connsiteY92" fmla="*/ 9174 h 10000"/>
              <a:gd name="connsiteX93" fmla="*/ 432 w 10000"/>
              <a:gd name="connsiteY93" fmla="*/ 9174 h 10000"/>
              <a:gd name="connsiteX94" fmla="*/ 362 w 10000"/>
              <a:gd name="connsiteY94" fmla="*/ 9180 h 10000"/>
              <a:gd name="connsiteX95" fmla="*/ 301 w 10000"/>
              <a:gd name="connsiteY95" fmla="*/ 9200 h 10000"/>
              <a:gd name="connsiteX96" fmla="*/ 241 w 10000"/>
              <a:gd name="connsiteY96" fmla="*/ 9227 h 10000"/>
              <a:gd name="connsiteX97" fmla="*/ 186 w 10000"/>
              <a:gd name="connsiteY97" fmla="*/ 9265 h 10000"/>
              <a:gd name="connsiteX98" fmla="*/ 137 w 10000"/>
              <a:gd name="connsiteY98" fmla="*/ 9318 h 10000"/>
              <a:gd name="connsiteX99" fmla="*/ 93 w 10000"/>
              <a:gd name="connsiteY99" fmla="*/ 9371 h 10000"/>
              <a:gd name="connsiteX100" fmla="*/ 54 w 10000"/>
              <a:gd name="connsiteY100" fmla="*/ 9438 h 10000"/>
              <a:gd name="connsiteX101" fmla="*/ 21 w 10000"/>
              <a:gd name="connsiteY101" fmla="*/ 9510 h 10000"/>
              <a:gd name="connsiteX102" fmla="*/ 213 w 10000"/>
              <a:gd name="connsiteY102" fmla="*/ 9461 h 10000"/>
              <a:gd name="connsiteX103" fmla="*/ 0 w 10000"/>
              <a:gd name="connsiteY103" fmla="*/ 9931 h 10000"/>
              <a:gd name="connsiteX104" fmla="*/ 960 w 10000"/>
              <a:gd name="connsiteY104" fmla="*/ 10000 h 10000"/>
              <a:gd name="connsiteX105" fmla="*/ 7149 w 10000"/>
              <a:gd name="connsiteY105" fmla="*/ 9980 h 10000"/>
              <a:gd name="connsiteX106" fmla="*/ 10000 w 10000"/>
              <a:gd name="connsiteY106" fmla="*/ 9510 h 10000"/>
              <a:gd name="connsiteX107" fmla="*/ 8405 w 10000"/>
              <a:gd name="connsiteY107" fmla="*/ 9510 h 10000"/>
              <a:gd name="connsiteX0" fmla="*/ 8405 w 8405"/>
              <a:gd name="connsiteY0" fmla="*/ 9510 h 10000"/>
              <a:gd name="connsiteX1" fmla="*/ 8405 w 8405"/>
              <a:gd name="connsiteY1" fmla="*/ 7367 h 10000"/>
              <a:gd name="connsiteX2" fmla="*/ 7731 w 8405"/>
              <a:gd name="connsiteY2" fmla="*/ 7367 h 10000"/>
              <a:gd name="connsiteX3" fmla="*/ 7731 w 8405"/>
              <a:gd name="connsiteY3" fmla="*/ 4121 h 10000"/>
              <a:gd name="connsiteX4" fmla="*/ 6066 w 8405"/>
              <a:gd name="connsiteY4" fmla="*/ 4121 h 10000"/>
              <a:gd name="connsiteX5" fmla="*/ 6066 w 8405"/>
              <a:gd name="connsiteY5" fmla="*/ 3809 h 10000"/>
              <a:gd name="connsiteX6" fmla="*/ 7396 w 8405"/>
              <a:gd name="connsiteY6" fmla="*/ 3809 h 10000"/>
              <a:gd name="connsiteX7" fmla="*/ 7396 w 8405"/>
              <a:gd name="connsiteY7" fmla="*/ 3492 h 10000"/>
              <a:gd name="connsiteX8" fmla="*/ 6066 w 8405"/>
              <a:gd name="connsiteY8" fmla="*/ 3492 h 10000"/>
              <a:gd name="connsiteX9" fmla="*/ 6066 w 8405"/>
              <a:gd name="connsiteY9" fmla="*/ 1362 h 10000"/>
              <a:gd name="connsiteX10" fmla="*/ 4108 w 8405"/>
              <a:gd name="connsiteY10" fmla="*/ 549 h 10000"/>
              <a:gd name="connsiteX11" fmla="*/ 4108 w 8405"/>
              <a:gd name="connsiteY11" fmla="*/ 5662 h 10000"/>
              <a:gd name="connsiteX12" fmla="*/ 3797 w 8405"/>
              <a:gd name="connsiteY12" fmla="*/ 5668 h 10000"/>
              <a:gd name="connsiteX13" fmla="*/ 3797 w 8405"/>
              <a:gd name="connsiteY13" fmla="*/ 1752 h 10000"/>
              <a:gd name="connsiteX14" fmla="*/ 3139 w 8405"/>
              <a:gd name="connsiteY14" fmla="*/ 2057 h 10000"/>
              <a:gd name="connsiteX15" fmla="*/ 2783 w 8405"/>
              <a:gd name="connsiteY15" fmla="*/ 2057 h 10000"/>
              <a:gd name="connsiteX16" fmla="*/ 2783 w 8405"/>
              <a:gd name="connsiteY16" fmla="*/ 0 h 10000"/>
              <a:gd name="connsiteX17" fmla="*/ 2652 w 8405"/>
              <a:gd name="connsiteY17" fmla="*/ 0 h 10000"/>
              <a:gd name="connsiteX18" fmla="*/ 2652 w 8405"/>
              <a:gd name="connsiteY18" fmla="*/ 2057 h 10000"/>
              <a:gd name="connsiteX19" fmla="*/ 2350 w 8405"/>
              <a:gd name="connsiteY19" fmla="*/ 2057 h 10000"/>
              <a:gd name="connsiteX20" fmla="*/ 2350 w 8405"/>
              <a:gd name="connsiteY20" fmla="*/ 2487 h 10000"/>
              <a:gd name="connsiteX21" fmla="*/ 1808 w 8405"/>
              <a:gd name="connsiteY21" fmla="*/ 2810 h 10000"/>
              <a:gd name="connsiteX22" fmla="*/ 1808 w 8405"/>
              <a:gd name="connsiteY22" fmla="*/ 4405 h 10000"/>
              <a:gd name="connsiteX23" fmla="*/ 1517 w 8405"/>
              <a:gd name="connsiteY23" fmla="*/ 4405 h 10000"/>
              <a:gd name="connsiteX24" fmla="*/ 1517 w 8405"/>
              <a:gd name="connsiteY24" fmla="*/ 4828 h 10000"/>
              <a:gd name="connsiteX25" fmla="*/ 1808 w 8405"/>
              <a:gd name="connsiteY25" fmla="*/ 4828 h 10000"/>
              <a:gd name="connsiteX26" fmla="*/ 1808 w 8405"/>
              <a:gd name="connsiteY26" fmla="*/ 5357 h 10000"/>
              <a:gd name="connsiteX27" fmla="*/ 1517 w 8405"/>
              <a:gd name="connsiteY27" fmla="*/ 5357 h 10000"/>
              <a:gd name="connsiteX28" fmla="*/ 1517 w 8405"/>
              <a:gd name="connsiteY28" fmla="*/ 5780 h 10000"/>
              <a:gd name="connsiteX29" fmla="*/ 1808 w 8405"/>
              <a:gd name="connsiteY29" fmla="*/ 5780 h 10000"/>
              <a:gd name="connsiteX30" fmla="*/ 1808 w 8405"/>
              <a:gd name="connsiteY30" fmla="*/ 7030 h 10000"/>
              <a:gd name="connsiteX31" fmla="*/ 941 w 8405"/>
              <a:gd name="connsiteY31" fmla="*/ 7030 h 10000"/>
              <a:gd name="connsiteX32" fmla="*/ 941 w 8405"/>
              <a:gd name="connsiteY32" fmla="*/ 7804 h 10000"/>
              <a:gd name="connsiteX33" fmla="*/ 1386 w 8405"/>
              <a:gd name="connsiteY33" fmla="*/ 7824 h 10000"/>
              <a:gd name="connsiteX34" fmla="*/ 1988 w 8405"/>
              <a:gd name="connsiteY34" fmla="*/ 7301 h 10000"/>
              <a:gd name="connsiteX35" fmla="*/ 1983 w 8405"/>
              <a:gd name="connsiteY35" fmla="*/ 7804 h 10000"/>
              <a:gd name="connsiteX36" fmla="*/ 2536 w 8405"/>
              <a:gd name="connsiteY36" fmla="*/ 7354 h 10000"/>
              <a:gd name="connsiteX37" fmla="*/ 2536 w 8405"/>
              <a:gd name="connsiteY37" fmla="*/ 7804 h 10000"/>
              <a:gd name="connsiteX38" fmla="*/ 3084 w 8405"/>
              <a:gd name="connsiteY38" fmla="*/ 7347 h 10000"/>
              <a:gd name="connsiteX39" fmla="*/ 3089 w 8405"/>
              <a:gd name="connsiteY39" fmla="*/ 7797 h 10000"/>
              <a:gd name="connsiteX40" fmla="*/ 3616 w 8405"/>
              <a:gd name="connsiteY40" fmla="*/ 7314 h 10000"/>
              <a:gd name="connsiteX41" fmla="*/ 3616 w 8405"/>
              <a:gd name="connsiteY41" fmla="*/ 8598 h 10000"/>
              <a:gd name="connsiteX42" fmla="*/ 3676 w 8405"/>
              <a:gd name="connsiteY42" fmla="*/ 8505 h 10000"/>
              <a:gd name="connsiteX43" fmla="*/ 3737 w 8405"/>
              <a:gd name="connsiteY43" fmla="*/ 8419 h 10000"/>
              <a:gd name="connsiteX44" fmla="*/ 3809 w 8405"/>
              <a:gd name="connsiteY44" fmla="*/ 8346 h 10000"/>
              <a:gd name="connsiteX45" fmla="*/ 3891 w 8405"/>
              <a:gd name="connsiteY45" fmla="*/ 8280 h 10000"/>
              <a:gd name="connsiteX46" fmla="*/ 3972 w 8405"/>
              <a:gd name="connsiteY46" fmla="*/ 8234 h 10000"/>
              <a:gd name="connsiteX47" fmla="*/ 4060 w 8405"/>
              <a:gd name="connsiteY47" fmla="*/ 8201 h 10000"/>
              <a:gd name="connsiteX48" fmla="*/ 4152 w 8405"/>
              <a:gd name="connsiteY48" fmla="*/ 8175 h 10000"/>
              <a:gd name="connsiteX49" fmla="*/ 4257 w 8405"/>
              <a:gd name="connsiteY49" fmla="*/ 8168 h 10000"/>
              <a:gd name="connsiteX50" fmla="*/ 4400 w 8405"/>
              <a:gd name="connsiteY50" fmla="*/ 8181 h 10000"/>
              <a:gd name="connsiteX51" fmla="*/ 4543 w 8405"/>
              <a:gd name="connsiteY51" fmla="*/ 8228 h 10000"/>
              <a:gd name="connsiteX52" fmla="*/ 4657 w 8405"/>
              <a:gd name="connsiteY52" fmla="*/ 8306 h 10000"/>
              <a:gd name="connsiteX53" fmla="*/ 4773 w 8405"/>
              <a:gd name="connsiteY53" fmla="*/ 8406 h 10000"/>
              <a:gd name="connsiteX54" fmla="*/ 4872 w 8405"/>
              <a:gd name="connsiteY54" fmla="*/ 8525 h 10000"/>
              <a:gd name="connsiteX55" fmla="*/ 4937 w 8405"/>
              <a:gd name="connsiteY55" fmla="*/ 8671 h 10000"/>
              <a:gd name="connsiteX56" fmla="*/ 4998 w 8405"/>
              <a:gd name="connsiteY56" fmla="*/ 8822 h 10000"/>
              <a:gd name="connsiteX57" fmla="*/ 5019 w 8405"/>
              <a:gd name="connsiteY57" fmla="*/ 8988 h 10000"/>
              <a:gd name="connsiteX58" fmla="*/ 5047 w 8405"/>
              <a:gd name="connsiteY58" fmla="*/ 8981 h 10000"/>
              <a:gd name="connsiteX59" fmla="*/ 5067 w 8405"/>
              <a:gd name="connsiteY59" fmla="*/ 8981 h 10000"/>
              <a:gd name="connsiteX60" fmla="*/ 5089 w 8405"/>
              <a:gd name="connsiteY60" fmla="*/ 8975 h 10000"/>
              <a:gd name="connsiteX61" fmla="*/ 5111 w 8405"/>
              <a:gd name="connsiteY61" fmla="*/ 8975 h 10000"/>
              <a:gd name="connsiteX62" fmla="*/ 5139 w 8405"/>
              <a:gd name="connsiteY62" fmla="*/ 8968 h 10000"/>
              <a:gd name="connsiteX63" fmla="*/ 5166 w 8405"/>
              <a:gd name="connsiteY63" fmla="*/ 8968 h 10000"/>
              <a:gd name="connsiteX64" fmla="*/ 5188 w 8405"/>
              <a:gd name="connsiteY64" fmla="*/ 8968 h 10000"/>
              <a:gd name="connsiteX65" fmla="*/ 5216 w 8405"/>
              <a:gd name="connsiteY65" fmla="*/ 8968 h 10000"/>
              <a:gd name="connsiteX66" fmla="*/ 5331 w 8405"/>
              <a:gd name="connsiteY66" fmla="*/ 8975 h 10000"/>
              <a:gd name="connsiteX67" fmla="*/ 5435 w 8405"/>
              <a:gd name="connsiteY67" fmla="*/ 9008 h 10000"/>
              <a:gd name="connsiteX68" fmla="*/ 5539 w 8405"/>
              <a:gd name="connsiteY68" fmla="*/ 9054 h 10000"/>
              <a:gd name="connsiteX69" fmla="*/ 5633 w 8405"/>
              <a:gd name="connsiteY69" fmla="*/ 9121 h 10000"/>
              <a:gd name="connsiteX70" fmla="*/ 5720 w 8405"/>
              <a:gd name="connsiteY70" fmla="*/ 9200 h 10000"/>
              <a:gd name="connsiteX71" fmla="*/ 5797 w 8405"/>
              <a:gd name="connsiteY71" fmla="*/ 9285 h 10000"/>
              <a:gd name="connsiteX72" fmla="*/ 5858 w 8405"/>
              <a:gd name="connsiteY72" fmla="*/ 9398 h 10000"/>
              <a:gd name="connsiteX73" fmla="*/ 5913 w 8405"/>
              <a:gd name="connsiteY73" fmla="*/ 9510 h 10000"/>
              <a:gd name="connsiteX74" fmla="*/ 2783 w 8405"/>
              <a:gd name="connsiteY74" fmla="*/ 9510 h 10000"/>
              <a:gd name="connsiteX75" fmla="*/ 2816 w 8405"/>
              <a:gd name="connsiteY75" fmla="*/ 9424 h 10000"/>
              <a:gd name="connsiteX76" fmla="*/ 2860 w 8405"/>
              <a:gd name="connsiteY76" fmla="*/ 9338 h 10000"/>
              <a:gd name="connsiteX77" fmla="*/ 2903 w 8405"/>
              <a:gd name="connsiteY77" fmla="*/ 9272 h 10000"/>
              <a:gd name="connsiteX78" fmla="*/ 2963 w 8405"/>
              <a:gd name="connsiteY78" fmla="*/ 9207 h 10000"/>
              <a:gd name="connsiteX79" fmla="*/ 3018 w 8405"/>
              <a:gd name="connsiteY79" fmla="*/ 9154 h 10000"/>
              <a:gd name="connsiteX80" fmla="*/ 3084 w 8405"/>
              <a:gd name="connsiteY80" fmla="*/ 9101 h 10000"/>
              <a:gd name="connsiteX81" fmla="*/ 3150 w 8405"/>
              <a:gd name="connsiteY81" fmla="*/ 9061 h 10000"/>
              <a:gd name="connsiteX82" fmla="*/ 3227 w 8405"/>
              <a:gd name="connsiteY82" fmla="*/ 9028 h 10000"/>
              <a:gd name="connsiteX83" fmla="*/ 3227 w 8405"/>
              <a:gd name="connsiteY83" fmla="*/ 8181 h 10000"/>
              <a:gd name="connsiteX84" fmla="*/ 641 w 8405"/>
              <a:gd name="connsiteY84" fmla="*/ 8195 h 10000"/>
              <a:gd name="connsiteX85" fmla="*/ 641 w 8405"/>
              <a:gd name="connsiteY85" fmla="*/ 8822 h 10000"/>
              <a:gd name="connsiteX86" fmla="*/ 592 w 8405"/>
              <a:gd name="connsiteY86" fmla="*/ 8902 h 10000"/>
              <a:gd name="connsiteX87" fmla="*/ 553 w 8405"/>
              <a:gd name="connsiteY87" fmla="*/ 8988 h 10000"/>
              <a:gd name="connsiteX88" fmla="*/ 526 w 8405"/>
              <a:gd name="connsiteY88" fmla="*/ 9081 h 10000"/>
              <a:gd name="connsiteX89" fmla="*/ 515 w 8405"/>
              <a:gd name="connsiteY89" fmla="*/ 9187 h 10000"/>
              <a:gd name="connsiteX90" fmla="*/ 493 w 8405"/>
              <a:gd name="connsiteY90" fmla="*/ 9180 h 10000"/>
              <a:gd name="connsiteX91" fmla="*/ 476 w 8405"/>
              <a:gd name="connsiteY91" fmla="*/ 9180 h 10000"/>
              <a:gd name="connsiteX92" fmla="*/ 454 w 8405"/>
              <a:gd name="connsiteY92" fmla="*/ 9174 h 10000"/>
              <a:gd name="connsiteX93" fmla="*/ 432 w 8405"/>
              <a:gd name="connsiteY93" fmla="*/ 9174 h 10000"/>
              <a:gd name="connsiteX94" fmla="*/ 362 w 8405"/>
              <a:gd name="connsiteY94" fmla="*/ 9180 h 10000"/>
              <a:gd name="connsiteX95" fmla="*/ 301 w 8405"/>
              <a:gd name="connsiteY95" fmla="*/ 9200 h 10000"/>
              <a:gd name="connsiteX96" fmla="*/ 241 w 8405"/>
              <a:gd name="connsiteY96" fmla="*/ 9227 h 10000"/>
              <a:gd name="connsiteX97" fmla="*/ 186 w 8405"/>
              <a:gd name="connsiteY97" fmla="*/ 9265 h 10000"/>
              <a:gd name="connsiteX98" fmla="*/ 137 w 8405"/>
              <a:gd name="connsiteY98" fmla="*/ 9318 h 10000"/>
              <a:gd name="connsiteX99" fmla="*/ 93 w 8405"/>
              <a:gd name="connsiteY99" fmla="*/ 9371 h 10000"/>
              <a:gd name="connsiteX100" fmla="*/ 54 w 8405"/>
              <a:gd name="connsiteY100" fmla="*/ 9438 h 10000"/>
              <a:gd name="connsiteX101" fmla="*/ 21 w 8405"/>
              <a:gd name="connsiteY101" fmla="*/ 9510 h 10000"/>
              <a:gd name="connsiteX102" fmla="*/ 213 w 8405"/>
              <a:gd name="connsiteY102" fmla="*/ 9461 h 10000"/>
              <a:gd name="connsiteX103" fmla="*/ 0 w 8405"/>
              <a:gd name="connsiteY103" fmla="*/ 9931 h 10000"/>
              <a:gd name="connsiteX104" fmla="*/ 960 w 8405"/>
              <a:gd name="connsiteY104" fmla="*/ 10000 h 10000"/>
              <a:gd name="connsiteX105" fmla="*/ 7149 w 8405"/>
              <a:gd name="connsiteY105" fmla="*/ 9980 h 10000"/>
              <a:gd name="connsiteX106" fmla="*/ 8341 w 8405"/>
              <a:gd name="connsiteY106" fmla="*/ 9510 h 10000"/>
              <a:gd name="connsiteX107" fmla="*/ 8405 w 8405"/>
              <a:gd name="connsiteY107" fmla="*/ 9510 h 10000"/>
              <a:gd name="connsiteX0" fmla="*/ 10000 w 10000"/>
              <a:gd name="connsiteY0" fmla="*/ 9510 h 10000"/>
              <a:gd name="connsiteX1" fmla="*/ 10000 w 10000"/>
              <a:gd name="connsiteY1" fmla="*/ 7367 h 10000"/>
              <a:gd name="connsiteX2" fmla="*/ 9198 w 10000"/>
              <a:gd name="connsiteY2" fmla="*/ 7367 h 10000"/>
              <a:gd name="connsiteX3" fmla="*/ 9198 w 10000"/>
              <a:gd name="connsiteY3" fmla="*/ 4121 h 10000"/>
              <a:gd name="connsiteX4" fmla="*/ 7217 w 10000"/>
              <a:gd name="connsiteY4" fmla="*/ 4121 h 10000"/>
              <a:gd name="connsiteX5" fmla="*/ 7217 w 10000"/>
              <a:gd name="connsiteY5" fmla="*/ 3809 h 10000"/>
              <a:gd name="connsiteX6" fmla="*/ 8800 w 10000"/>
              <a:gd name="connsiteY6" fmla="*/ 3809 h 10000"/>
              <a:gd name="connsiteX7" fmla="*/ 8800 w 10000"/>
              <a:gd name="connsiteY7" fmla="*/ 3492 h 10000"/>
              <a:gd name="connsiteX8" fmla="*/ 7217 w 10000"/>
              <a:gd name="connsiteY8" fmla="*/ 3492 h 10000"/>
              <a:gd name="connsiteX9" fmla="*/ 7217 w 10000"/>
              <a:gd name="connsiteY9" fmla="*/ 1362 h 10000"/>
              <a:gd name="connsiteX10" fmla="*/ 4888 w 10000"/>
              <a:gd name="connsiteY10" fmla="*/ 549 h 10000"/>
              <a:gd name="connsiteX11" fmla="*/ 4888 w 10000"/>
              <a:gd name="connsiteY11" fmla="*/ 5662 h 10000"/>
              <a:gd name="connsiteX12" fmla="*/ 4518 w 10000"/>
              <a:gd name="connsiteY12" fmla="*/ 5668 h 10000"/>
              <a:gd name="connsiteX13" fmla="*/ 4518 w 10000"/>
              <a:gd name="connsiteY13" fmla="*/ 1752 h 10000"/>
              <a:gd name="connsiteX14" fmla="*/ 3735 w 10000"/>
              <a:gd name="connsiteY14" fmla="*/ 2057 h 10000"/>
              <a:gd name="connsiteX15" fmla="*/ 3311 w 10000"/>
              <a:gd name="connsiteY15" fmla="*/ 2057 h 10000"/>
              <a:gd name="connsiteX16" fmla="*/ 3311 w 10000"/>
              <a:gd name="connsiteY16" fmla="*/ 0 h 10000"/>
              <a:gd name="connsiteX17" fmla="*/ 3155 w 10000"/>
              <a:gd name="connsiteY17" fmla="*/ 0 h 10000"/>
              <a:gd name="connsiteX18" fmla="*/ 3155 w 10000"/>
              <a:gd name="connsiteY18" fmla="*/ 2057 h 10000"/>
              <a:gd name="connsiteX19" fmla="*/ 2796 w 10000"/>
              <a:gd name="connsiteY19" fmla="*/ 2057 h 10000"/>
              <a:gd name="connsiteX20" fmla="*/ 2796 w 10000"/>
              <a:gd name="connsiteY20" fmla="*/ 2487 h 10000"/>
              <a:gd name="connsiteX21" fmla="*/ 2151 w 10000"/>
              <a:gd name="connsiteY21" fmla="*/ 2810 h 10000"/>
              <a:gd name="connsiteX22" fmla="*/ 2151 w 10000"/>
              <a:gd name="connsiteY22" fmla="*/ 4405 h 10000"/>
              <a:gd name="connsiteX23" fmla="*/ 1805 w 10000"/>
              <a:gd name="connsiteY23" fmla="*/ 4405 h 10000"/>
              <a:gd name="connsiteX24" fmla="*/ 1805 w 10000"/>
              <a:gd name="connsiteY24" fmla="*/ 4828 h 10000"/>
              <a:gd name="connsiteX25" fmla="*/ 2151 w 10000"/>
              <a:gd name="connsiteY25" fmla="*/ 4828 h 10000"/>
              <a:gd name="connsiteX26" fmla="*/ 2151 w 10000"/>
              <a:gd name="connsiteY26" fmla="*/ 5357 h 10000"/>
              <a:gd name="connsiteX27" fmla="*/ 1805 w 10000"/>
              <a:gd name="connsiteY27" fmla="*/ 5357 h 10000"/>
              <a:gd name="connsiteX28" fmla="*/ 1805 w 10000"/>
              <a:gd name="connsiteY28" fmla="*/ 5780 h 10000"/>
              <a:gd name="connsiteX29" fmla="*/ 2151 w 10000"/>
              <a:gd name="connsiteY29" fmla="*/ 5780 h 10000"/>
              <a:gd name="connsiteX30" fmla="*/ 2151 w 10000"/>
              <a:gd name="connsiteY30" fmla="*/ 7030 h 10000"/>
              <a:gd name="connsiteX31" fmla="*/ 1120 w 10000"/>
              <a:gd name="connsiteY31" fmla="*/ 7030 h 10000"/>
              <a:gd name="connsiteX32" fmla="*/ 1120 w 10000"/>
              <a:gd name="connsiteY32" fmla="*/ 7804 h 10000"/>
              <a:gd name="connsiteX33" fmla="*/ 1649 w 10000"/>
              <a:gd name="connsiteY33" fmla="*/ 7824 h 10000"/>
              <a:gd name="connsiteX34" fmla="*/ 2365 w 10000"/>
              <a:gd name="connsiteY34" fmla="*/ 7301 h 10000"/>
              <a:gd name="connsiteX35" fmla="*/ 2359 w 10000"/>
              <a:gd name="connsiteY35" fmla="*/ 7804 h 10000"/>
              <a:gd name="connsiteX36" fmla="*/ 3017 w 10000"/>
              <a:gd name="connsiteY36" fmla="*/ 7354 h 10000"/>
              <a:gd name="connsiteX37" fmla="*/ 3017 w 10000"/>
              <a:gd name="connsiteY37" fmla="*/ 7804 h 10000"/>
              <a:gd name="connsiteX38" fmla="*/ 3669 w 10000"/>
              <a:gd name="connsiteY38" fmla="*/ 7347 h 10000"/>
              <a:gd name="connsiteX39" fmla="*/ 3675 w 10000"/>
              <a:gd name="connsiteY39" fmla="*/ 7797 h 10000"/>
              <a:gd name="connsiteX40" fmla="*/ 4302 w 10000"/>
              <a:gd name="connsiteY40" fmla="*/ 7314 h 10000"/>
              <a:gd name="connsiteX41" fmla="*/ 4302 w 10000"/>
              <a:gd name="connsiteY41" fmla="*/ 8598 h 10000"/>
              <a:gd name="connsiteX42" fmla="*/ 4374 w 10000"/>
              <a:gd name="connsiteY42" fmla="*/ 8505 h 10000"/>
              <a:gd name="connsiteX43" fmla="*/ 4446 w 10000"/>
              <a:gd name="connsiteY43" fmla="*/ 8419 h 10000"/>
              <a:gd name="connsiteX44" fmla="*/ 4532 w 10000"/>
              <a:gd name="connsiteY44" fmla="*/ 8346 h 10000"/>
              <a:gd name="connsiteX45" fmla="*/ 4629 w 10000"/>
              <a:gd name="connsiteY45" fmla="*/ 8280 h 10000"/>
              <a:gd name="connsiteX46" fmla="*/ 4726 w 10000"/>
              <a:gd name="connsiteY46" fmla="*/ 8234 h 10000"/>
              <a:gd name="connsiteX47" fmla="*/ 4830 w 10000"/>
              <a:gd name="connsiteY47" fmla="*/ 8201 h 10000"/>
              <a:gd name="connsiteX48" fmla="*/ 4940 w 10000"/>
              <a:gd name="connsiteY48" fmla="*/ 8175 h 10000"/>
              <a:gd name="connsiteX49" fmla="*/ 5065 w 10000"/>
              <a:gd name="connsiteY49" fmla="*/ 8168 h 10000"/>
              <a:gd name="connsiteX50" fmla="*/ 5235 w 10000"/>
              <a:gd name="connsiteY50" fmla="*/ 8181 h 10000"/>
              <a:gd name="connsiteX51" fmla="*/ 5405 w 10000"/>
              <a:gd name="connsiteY51" fmla="*/ 8228 h 10000"/>
              <a:gd name="connsiteX52" fmla="*/ 5541 w 10000"/>
              <a:gd name="connsiteY52" fmla="*/ 8306 h 10000"/>
              <a:gd name="connsiteX53" fmla="*/ 5679 w 10000"/>
              <a:gd name="connsiteY53" fmla="*/ 8406 h 10000"/>
              <a:gd name="connsiteX54" fmla="*/ 5797 w 10000"/>
              <a:gd name="connsiteY54" fmla="*/ 8525 h 10000"/>
              <a:gd name="connsiteX55" fmla="*/ 5874 w 10000"/>
              <a:gd name="connsiteY55" fmla="*/ 8671 h 10000"/>
              <a:gd name="connsiteX56" fmla="*/ 5946 w 10000"/>
              <a:gd name="connsiteY56" fmla="*/ 8822 h 10000"/>
              <a:gd name="connsiteX57" fmla="*/ 5971 w 10000"/>
              <a:gd name="connsiteY57" fmla="*/ 8988 h 10000"/>
              <a:gd name="connsiteX58" fmla="*/ 6005 w 10000"/>
              <a:gd name="connsiteY58" fmla="*/ 8981 h 10000"/>
              <a:gd name="connsiteX59" fmla="*/ 6029 w 10000"/>
              <a:gd name="connsiteY59" fmla="*/ 8981 h 10000"/>
              <a:gd name="connsiteX60" fmla="*/ 6055 w 10000"/>
              <a:gd name="connsiteY60" fmla="*/ 8975 h 10000"/>
              <a:gd name="connsiteX61" fmla="*/ 6081 w 10000"/>
              <a:gd name="connsiteY61" fmla="*/ 8975 h 10000"/>
              <a:gd name="connsiteX62" fmla="*/ 6114 w 10000"/>
              <a:gd name="connsiteY62" fmla="*/ 8968 h 10000"/>
              <a:gd name="connsiteX63" fmla="*/ 6146 w 10000"/>
              <a:gd name="connsiteY63" fmla="*/ 8968 h 10000"/>
              <a:gd name="connsiteX64" fmla="*/ 6173 w 10000"/>
              <a:gd name="connsiteY64" fmla="*/ 8968 h 10000"/>
              <a:gd name="connsiteX65" fmla="*/ 6206 w 10000"/>
              <a:gd name="connsiteY65" fmla="*/ 8968 h 10000"/>
              <a:gd name="connsiteX66" fmla="*/ 6343 w 10000"/>
              <a:gd name="connsiteY66" fmla="*/ 8975 h 10000"/>
              <a:gd name="connsiteX67" fmla="*/ 6466 w 10000"/>
              <a:gd name="connsiteY67" fmla="*/ 9008 h 10000"/>
              <a:gd name="connsiteX68" fmla="*/ 6590 w 10000"/>
              <a:gd name="connsiteY68" fmla="*/ 9054 h 10000"/>
              <a:gd name="connsiteX69" fmla="*/ 6702 w 10000"/>
              <a:gd name="connsiteY69" fmla="*/ 9121 h 10000"/>
              <a:gd name="connsiteX70" fmla="*/ 6805 w 10000"/>
              <a:gd name="connsiteY70" fmla="*/ 9200 h 10000"/>
              <a:gd name="connsiteX71" fmla="*/ 6897 w 10000"/>
              <a:gd name="connsiteY71" fmla="*/ 9285 h 10000"/>
              <a:gd name="connsiteX72" fmla="*/ 6970 w 10000"/>
              <a:gd name="connsiteY72" fmla="*/ 9398 h 10000"/>
              <a:gd name="connsiteX73" fmla="*/ 7035 w 10000"/>
              <a:gd name="connsiteY73" fmla="*/ 9510 h 10000"/>
              <a:gd name="connsiteX74" fmla="*/ 3311 w 10000"/>
              <a:gd name="connsiteY74" fmla="*/ 9510 h 10000"/>
              <a:gd name="connsiteX75" fmla="*/ 3350 w 10000"/>
              <a:gd name="connsiteY75" fmla="*/ 9424 h 10000"/>
              <a:gd name="connsiteX76" fmla="*/ 3403 w 10000"/>
              <a:gd name="connsiteY76" fmla="*/ 9338 h 10000"/>
              <a:gd name="connsiteX77" fmla="*/ 3454 w 10000"/>
              <a:gd name="connsiteY77" fmla="*/ 9272 h 10000"/>
              <a:gd name="connsiteX78" fmla="*/ 3525 w 10000"/>
              <a:gd name="connsiteY78" fmla="*/ 9207 h 10000"/>
              <a:gd name="connsiteX79" fmla="*/ 3591 w 10000"/>
              <a:gd name="connsiteY79" fmla="*/ 9154 h 10000"/>
              <a:gd name="connsiteX80" fmla="*/ 3669 w 10000"/>
              <a:gd name="connsiteY80" fmla="*/ 9101 h 10000"/>
              <a:gd name="connsiteX81" fmla="*/ 3748 w 10000"/>
              <a:gd name="connsiteY81" fmla="*/ 9061 h 10000"/>
              <a:gd name="connsiteX82" fmla="*/ 3839 w 10000"/>
              <a:gd name="connsiteY82" fmla="*/ 9028 h 10000"/>
              <a:gd name="connsiteX83" fmla="*/ 3839 w 10000"/>
              <a:gd name="connsiteY83" fmla="*/ 8181 h 10000"/>
              <a:gd name="connsiteX84" fmla="*/ 763 w 10000"/>
              <a:gd name="connsiteY84" fmla="*/ 8195 h 10000"/>
              <a:gd name="connsiteX85" fmla="*/ 763 w 10000"/>
              <a:gd name="connsiteY85" fmla="*/ 8822 h 10000"/>
              <a:gd name="connsiteX86" fmla="*/ 704 w 10000"/>
              <a:gd name="connsiteY86" fmla="*/ 8902 h 10000"/>
              <a:gd name="connsiteX87" fmla="*/ 658 w 10000"/>
              <a:gd name="connsiteY87" fmla="*/ 8988 h 10000"/>
              <a:gd name="connsiteX88" fmla="*/ 626 w 10000"/>
              <a:gd name="connsiteY88" fmla="*/ 9081 h 10000"/>
              <a:gd name="connsiteX89" fmla="*/ 613 w 10000"/>
              <a:gd name="connsiteY89" fmla="*/ 9187 h 10000"/>
              <a:gd name="connsiteX90" fmla="*/ 587 w 10000"/>
              <a:gd name="connsiteY90" fmla="*/ 9180 h 10000"/>
              <a:gd name="connsiteX91" fmla="*/ 566 w 10000"/>
              <a:gd name="connsiteY91" fmla="*/ 9180 h 10000"/>
              <a:gd name="connsiteX92" fmla="*/ 540 w 10000"/>
              <a:gd name="connsiteY92" fmla="*/ 9174 h 10000"/>
              <a:gd name="connsiteX93" fmla="*/ 514 w 10000"/>
              <a:gd name="connsiteY93" fmla="*/ 9174 h 10000"/>
              <a:gd name="connsiteX94" fmla="*/ 431 w 10000"/>
              <a:gd name="connsiteY94" fmla="*/ 9180 h 10000"/>
              <a:gd name="connsiteX95" fmla="*/ 358 w 10000"/>
              <a:gd name="connsiteY95" fmla="*/ 9200 h 10000"/>
              <a:gd name="connsiteX96" fmla="*/ 287 w 10000"/>
              <a:gd name="connsiteY96" fmla="*/ 9227 h 10000"/>
              <a:gd name="connsiteX97" fmla="*/ 221 w 10000"/>
              <a:gd name="connsiteY97" fmla="*/ 9265 h 10000"/>
              <a:gd name="connsiteX98" fmla="*/ 163 w 10000"/>
              <a:gd name="connsiteY98" fmla="*/ 9318 h 10000"/>
              <a:gd name="connsiteX99" fmla="*/ 111 w 10000"/>
              <a:gd name="connsiteY99" fmla="*/ 9371 h 10000"/>
              <a:gd name="connsiteX100" fmla="*/ 64 w 10000"/>
              <a:gd name="connsiteY100" fmla="*/ 9438 h 10000"/>
              <a:gd name="connsiteX101" fmla="*/ 314 w 10000"/>
              <a:gd name="connsiteY101" fmla="*/ 9510 h 10000"/>
              <a:gd name="connsiteX102" fmla="*/ 253 w 10000"/>
              <a:gd name="connsiteY102" fmla="*/ 9461 h 10000"/>
              <a:gd name="connsiteX103" fmla="*/ 0 w 10000"/>
              <a:gd name="connsiteY103" fmla="*/ 9931 h 10000"/>
              <a:gd name="connsiteX104" fmla="*/ 1142 w 10000"/>
              <a:gd name="connsiteY104" fmla="*/ 10000 h 10000"/>
              <a:gd name="connsiteX105" fmla="*/ 8506 w 10000"/>
              <a:gd name="connsiteY105" fmla="*/ 9980 h 10000"/>
              <a:gd name="connsiteX106" fmla="*/ 9924 w 10000"/>
              <a:gd name="connsiteY106" fmla="*/ 9510 h 10000"/>
              <a:gd name="connsiteX107" fmla="*/ 10000 w 10000"/>
              <a:gd name="connsiteY107" fmla="*/ 9510 h 10000"/>
              <a:gd name="connsiteX0" fmla="*/ 9936 w 9936"/>
              <a:gd name="connsiteY0" fmla="*/ 9510 h 10000"/>
              <a:gd name="connsiteX1" fmla="*/ 9936 w 9936"/>
              <a:gd name="connsiteY1" fmla="*/ 7367 h 10000"/>
              <a:gd name="connsiteX2" fmla="*/ 9134 w 9936"/>
              <a:gd name="connsiteY2" fmla="*/ 7367 h 10000"/>
              <a:gd name="connsiteX3" fmla="*/ 9134 w 9936"/>
              <a:gd name="connsiteY3" fmla="*/ 4121 h 10000"/>
              <a:gd name="connsiteX4" fmla="*/ 7153 w 9936"/>
              <a:gd name="connsiteY4" fmla="*/ 4121 h 10000"/>
              <a:gd name="connsiteX5" fmla="*/ 7153 w 9936"/>
              <a:gd name="connsiteY5" fmla="*/ 3809 h 10000"/>
              <a:gd name="connsiteX6" fmla="*/ 8736 w 9936"/>
              <a:gd name="connsiteY6" fmla="*/ 3809 h 10000"/>
              <a:gd name="connsiteX7" fmla="*/ 8736 w 9936"/>
              <a:gd name="connsiteY7" fmla="*/ 3492 h 10000"/>
              <a:gd name="connsiteX8" fmla="*/ 7153 w 9936"/>
              <a:gd name="connsiteY8" fmla="*/ 3492 h 10000"/>
              <a:gd name="connsiteX9" fmla="*/ 7153 w 9936"/>
              <a:gd name="connsiteY9" fmla="*/ 1362 h 10000"/>
              <a:gd name="connsiteX10" fmla="*/ 4824 w 9936"/>
              <a:gd name="connsiteY10" fmla="*/ 549 h 10000"/>
              <a:gd name="connsiteX11" fmla="*/ 4824 w 9936"/>
              <a:gd name="connsiteY11" fmla="*/ 5662 h 10000"/>
              <a:gd name="connsiteX12" fmla="*/ 4454 w 9936"/>
              <a:gd name="connsiteY12" fmla="*/ 5668 h 10000"/>
              <a:gd name="connsiteX13" fmla="*/ 4454 w 9936"/>
              <a:gd name="connsiteY13" fmla="*/ 1752 h 10000"/>
              <a:gd name="connsiteX14" fmla="*/ 3671 w 9936"/>
              <a:gd name="connsiteY14" fmla="*/ 2057 h 10000"/>
              <a:gd name="connsiteX15" fmla="*/ 3247 w 9936"/>
              <a:gd name="connsiteY15" fmla="*/ 2057 h 10000"/>
              <a:gd name="connsiteX16" fmla="*/ 3247 w 9936"/>
              <a:gd name="connsiteY16" fmla="*/ 0 h 10000"/>
              <a:gd name="connsiteX17" fmla="*/ 3091 w 9936"/>
              <a:gd name="connsiteY17" fmla="*/ 0 h 10000"/>
              <a:gd name="connsiteX18" fmla="*/ 3091 w 9936"/>
              <a:gd name="connsiteY18" fmla="*/ 2057 h 10000"/>
              <a:gd name="connsiteX19" fmla="*/ 2732 w 9936"/>
              <a:gd name="connsiteY19" fmla="*/ 2057 h 10000"/>
              <a:gd name="connsiteX20" fmla="*/ 2732 w 9936"/>
              <a:gd name="connsiteY20" fmla="*/ 2487 h 10000"/>
              <a:gd name="connsiteX21" fmla="*/ 2087 w 9936"/>
              <a:gd name="connsiteY21" fmla="*/ 2810 h 10000"/>
              <a:gd name="connsiteX22" fmla="*/ 2087 w 9936"/>
              <a:gd name="connsiteY22" fmla="*/ 4405 h 10000"/>
              <a:gd name="connsiteX23" fmla="*/ 1741 w 9936"/>
              <a:gd name="connsiteY23" fmla="*/ 4405 h 10000"/>
              <a:gd name="connsiteX24" fmla="*/ 1741 w 9936"/>
              <a:gd name="connsiteY24" fmla="*/ 4828 h 10000"/>
              <a:gd name="connsiteX25" fmla="*/ 2087 w 9936"/>
              <a:gd name="connsiteY25" fmla="*/ 4828 h 10000"/>
              <a:gd name="connsiteX26" fmla="*/ 2087 w 9936"/>
              <a:gd name="connsiteY26" fmla="*/ 5357 h 10000"/>
              <a:gd name="connsiteX27" fmla="*/ 1741 w 9936"/>
              <a:gd name="connsiteY27" fmla="*/ 5357 h 10000"/>
              <a:gd name="connsiteX28" fmla="*/ 1741 w 9936"/>
              <a:gd name="connsiteY28" fmla="*/ 5780 h 10000"/>
              <a:gd name="connsiteX29" fmla="*/ 2087 w 9936"/>
              <a:gd name="connsiteY29" fmla="*/ 5780 h 10000"/>
              <a:gd name="connsiteX30" fmla="*/ 2087 w 9936"/>
              <a:gd name="connsiteY30" fmla="*/ 7030 h 10000"/>
              <a:gd name="connsiteX31" fmla="*/ 1056 w 9936"/>
              <a:gd name="connsiteY31" fmla="*/ 7030 h 10000"/>
              <a:gd name="connsiteX32" fmla="*/ 1056 w 9936"/>
              <a:gd name="connsiteY32" fmla="*/ 7804 h 10000"/>
              <a:gd name="connsiteX33" fmla="*/ 1585 w 9936"/>
              <a:gd name="connsiteY33" fmla="*/ 7824 h 10000"/>
              <a:gd name="connsiteX34" fmla="*/ 2301 w 9936"/>
              <a:gd name="connsiteY34" fmla="*/ 7301 h 10000"/>
              <a:gd name="connsiteX35" fmla="*/ 2295 w 9936"/>
              <a:gd name="connsiteY35" fmla="*/ 7804 h 10000"/>
              <a:gd name="connsiteX36" fmla="*/ 2953 w 9936"/>
              <a:gd name="connsiteY36" fmla="*/ 7354 h 10000"/>
              <a:gd name="connsiteX37" fmla="*/ 2953 w 9936"/>
              <a:gd name="connsiteY37" fmla="*/ 7804 h 10000"/>
              <a:gd name="connsiteX38" fmla="*/ 3605 w 9936"/>
              <a:gd name="connsiteY38" fmla="*/ 7347 h 10000"/>
              <a:gd name="connsiteX39" fmla="*/ 3611 w 9936"/>
              <a:gd name="connsiteY39" fmla="*/ 7797 h 10000"/>
              <a:gd name="connsiteX40" fmla="*/ 4238 w 9936"/>
              <a:gd name="connsiteY40" fmla="*/ 7314 h 10000"/>
              <a:gd name="connsiteX41" fmla="*/ 4238 w 9936"/>
              <a:gd name="connsiteY41" fmla="*/ 8598 h 10000"/>
              <a:gd name="connsiteX42" fmla="*/ 4310 w 9936"/>
              <a:gd name="connsiteY42" fmla="*/ 8505 h 10000"/>
              <a:gd name="connsiteX43" fmla="*/ 4382 w 9936"/>
              <a:gd name="connsiteY43" fmla="*/ 8419 h 10000"/>
              <a:gd name="connsiteX44" fmla="*/ 4468 w 9936"/>
              <a:gd name="connsiteY44" fmla="*/ 8346 h 10000"/>
              <a:gd name="connsiteX45" fmla="*/ 4565 w 9936"/>
              <a:gd name="connsiteY45" fmla="*/ 8280 h 10000"/>
              <a:gd name="connsiteX46" fmla="*/ 4662 w 9936"/>
              <a:gd name="connsiteY46" fmla="*/ 8234 h 10000"/>
              <a:gd name="connsiteX47" fmla="*/ 4766 w 9936"/>
              <a:gd name="connsiteY47" fmla="*/ 8201 h 10000"/>
              <a:gd name="connsiteX48" fmla="*/ 4876 w 9936"/>
              <a:gd name="connsiteY48" fmla="*/ 8175 h 10000"/>
              <a:gd name="connsiteX49" fmla="*/ 5001 w 9936"/>
              <a:gd name="connsiteY49" fmla="*/ 8168 h 10000"/>
              <a:gd name="connsiteX50" fmla="*/ 5171 w 9936"/>
              <a:gd name="connsiteY50" fmla="*/ 8181 h 10000"/>
              <a:gd name="connsiteX51" fmla="*/ 5341 w 9936"/>
              <a:gd name="connsiteY51" fmla="*/ 8228 h 10000"/>
              <a:gd name="connsiteX52" fmla="*/ 5477 w 9936"/>
              <a:gd name="connsiteY52" fmla="*/ 8306 h 10000"/>
              <a:gd name="connsiteX53" fmla="*/ 5615 w 9936"/>
              <a:gd name="connsiteY53" fmla="*/ 8406 h 10000"/>
              <a:gd name="connsiteX54" fmla="*/ 5733 w 9936"/>
              <a:gd name="connsiteY54" fmla="*/ 8525 h 10000"/>
              <a:gd name="connsiteX55" fmla="*/ 5810 w 9936"/>
              <a:gd name="connsiteY55" fmla="*/ 8671 h 10000"/>
              <a:gd name="connsiteX56" fmla="*/ 5882 w 9936"/>
              <a:gd name="connsiteY56" fmla="*/ 8822 h 10000"/>
              <a:gd name="connsiteX57" fmla="*/ 5907 w 9936"/>
              <a:gd name="connsiteY57" fmla="*/ 8988 h 10000"/>
              <a:gd name="connsiteX58" fmla="*/ 5941 w 9936"/>
              <a:gd name="connsiteY58" fmla="*/ 8981 h 10000"/>
              <a:gd name="connsiteX59" fmla="*/ 5965 w 9936"/>
              <a:gd name="connsiteY59" fmla="*/ 8981 h 10000"/>
              <a:gd name="connsiteX60" fmla="*/ 5991 w 9936"/>
              <a:gd name="connsiteY60" fmla="*/ 8975 h 10000"/>
              <a:gd name="connsiteX61" fmla="*/ 6017 w 9936"/>
              <a:gd name="connsiteY61" fmla="*/ 8975 h 10000"/>
              <a:gd name="connsiteX62" fmla="*/ 6050 w 9936"/>
              <a:gd name="connsiteY62" fmla="*/ 8968 h 10000"/>
              <a:gd name="connsiteX63" fmla="*/ 6082 w 9936"/>
              <a:gd name="connsiteY63" fmla="*/ 8968 h 10000"/>
              <a:gd name="connsiteX64" fmla="*/ 6109 w 9936"/>
              <a:gd name="connsiteY64" fmla="*/ 8968 h 10000"/>
              <a:gd name="connsiteX65" fmla="*/ 6142 w 9936"/>
              <a:gd name="connsiteY65" fmla="*/ 8968 h 10000"/>
              <a:gd name="connsiteX66" fmla="*/ 6279 w 9936"/>
              <a:gd name="connsiteY66" fmla="*/ 8975 h 10000"/>
              <a:gd name="connsiteX67" fmla="*/ 6402 w 9936"/>
              <a:gd name="connsiteY67" fmla="*/ 9008 h 10000"/>
              <a:gd name="connsiteX68" fmla="*/ 6526 w 9936"/>
              <a:gd name="connsiteY68" fmla="*/ 9054 h 10000"/>
              <a:gd name="connsiteX69" fmla="*/ 6638 w 9936"/>
              <a:gd name="connsiteY69" fmla="*/ 9121 h 10000"/>
              <a:gd name="connsiteX70" fmla="*/ 6741 w 9936"/>
              <a:gd name="connsiteY70" fmla="*/ 9200 h 10000"/>
              <a:gd name="connsiteX71" fmla="*/ 6833 w 9936"/>
              <a:gd name="connsiteY71" fmla="*/ 9285 h 10000"/>
              <a:gd name="connsiteX72" fmla="*/ 6906 w 9936"/>
              <a:gd name="connsiteY72" fmla="*/ 9398 h 10000"/>
              <a:gd name="connsiteX73" fmla="*/ 6971 w 9936"/>
              <a:gd name="connsiteY73" fmla="*/ 9510 h 10000"/>
              <a:gd name="connsiteX74" fmla="*/ 3247 w 9936"/>
              <a:gd name="connsiteY74" fmla="*/ 9510 h 10000"/>
              <a:gd name="connsiteX75" fmla="*/ 3286 w 9936"/>
              <a:gd name="connsiteY75" fmla="*/ 9424 h 10000"/>
              <a:gd name="connsiteX76" fmla="*/ 3339 w 9936"/>
              <a:gd name="connsiteY76" fmla="*/ 9338 h 10000"/>
              <a:gd name="connsiteX77" fmla="*/ 3390 w 9936"/>
              <a:gd name="connsiteY77" fmla="*/ 9272 h 10000"/>
              <a:gd name="connsiteX78" fmla="*/ 3461 w 9936"/>
              <a:gd name="connsiteY78" fmla="*/ 9207 h 10000"/>
              <a:gd name="connsiteX79" fmla="*/ 3527 w 9936"/>
              <a:gd name="connsiteY79" fmla="*/ 9154 h 10000"/>
              <a:gd name="connsiteX80" fmla="*/ 3605 w 9936"/>
              <a:gd name="connsiteY80" fmla="*/ 9101 h 10000"/>
              <a:gd name="connsiteX81" fmla="*/ 3684 w 9936"/>
              <a:gd name="connsiteY81" fmla="*/ 9061 h 10000"/>
              <a:gd name="connsiteX82" fmla="*/ 3775 w 9936"/>
              <a:gd name="connsiteY82" fmla="*/ 9028 h 10000"/>
              <a:gd name="connsiteX83" fmla="*/ 3775 w 9936"/>
              <a:gd name="connsiteY83" fmla="*/ 8181 h 10000"/>
              <a:gd name="connsiteX84" fmla="*/ 699 w 9936"/>
              <a:gd name="connsiteY84" fmla="*/ 8195 h 10000"/>
              <a:gd name="connsiteX85" fmla="*/ 699 w 9936"/>
              <a:gd name="connsiteY85" fmla="*/ 8822 h 10000"/>
              <a:gd name="connsiteX86" fmla="*/ 640 w 9936"/>
              <a:gd name="connsiteY86" fmla="*/ 8902 h 10000"/>
              <a:gd name="connsiteX87" fmla="*/ 594 w 9936"/>
              <a:gd name="connsiteY87" fmla="*/ 8988 h 10000"/>
              <a:gd name="connsiteX88" fmla="*/ 562 w 9936"/>
              <a:gd name="connsiteY88" fmla="*/ 9081 h 10000"/>
              <a:gd name="connsiteX89" fmla="*/ 549 w 9936"/>
              <a:gd name="connsiteY89" fmla="*/ 9187 h 10000"/>
              <a:gd name="connsiteX90" fmla="*/ 523 w 9936"/>
              <a:gd name="connsiteY90" fmla="*/ 9180 h 10000"/>
              <a:gd name="connsiteX91" fmla="*/ 502 w 9936"/>
              <a:gd name="connsiteY91" fmla="*/ 9180 h 10000"/>
              <a:gd name="connsiteX92" fmla="*/ 476 w 9936"/>
              <a:gd name="connsiteY92" fmla="*/ 9174 h 10000"/>
              <a:gd name="connsiteX93" fmla="*/ 450 w 9936"/>
              <a:gd name="connsiteY93" fmla="*/ 9174 h 10000"/>
              <a:gd name="connsiteX94" fmla="*/ 367 w 9936"/>
              <a:gd name="connsiteY94" fmla="*/ 9180 h 10000"/>
              <a:gd name="connsiteX95" fmla="*/ 294 w 9936"/>
              <a:gd name="connsiteY95" fmla="*/ 9200 h 10000"/>
              <a:gd name="connsiteX96" fmla="*/ 223 w 9936"/>
              <a:gd name="connsiteY96" fmla="*/ 9227 h 10000"/>
              <a:gd name="connsiteX97" fmla="*/ 157 w 9936"/>
              <a:gd name="connsiteY97" fmla="*/ 9265 h 10000"/>
              <a:gd name="connsiteX98" fmla="*/ 99 w 9936"/>
              <a:gd name="connsiteY98" fmla="*/ 9318 h 10000"/>
              <a:gd name="connsiteX99" fmla="*/ 47 w 9936"/>
              <a:gd name="connsiteY99" fmla="*/ 9371 h 10000"/>
              <a:gd name="connsiteX100" fmla="*/ 0 w 9936"/>
              <a:gd name="connsiteY100" fmla="*/ 9438 h 10000"/>
              <a:gd name="connsiteX101" fmla="*/ 250 w 9936"/>
              <a:gd name="connsiteY101" fmla="*/ 9510 h 10000"/>
              <a:gd name="connsiteX102" fmla="*/ 189 w 9936"/>
              <a:gd name="connsiteY102" fmla="*/ 9461 h 10000"/>
              <a:gd name="connsiteX103" fmla="*/ 1192 w 9936"/>
              <a:gd name="connsiteY103" fmla="*/ 8986 h 10000"/>
              <a:gd name="connsiteX104" fmla="*/ 1078 w 9936"/>
              <a:gd name="connsiteY104" fmla="*/ 10000 h 10000"/>
              <a:gd name="connsiteX105" fmla="*/ 8442 w 9936"/>
              <a:gd name="connsiteY105" fmla="*/ 9980 h 10000"/>
              <a:gd name="connsiteX106" fmla="*/ 9860 w 9936"/>
              <a:gd name="connsiteY106" fmla="*/ 9510 h 10000"/>
              <a:gd name="connsiteX107" fmla="*/ 9936 w 9936"/>
              <a:gd name="connsiteY107" fmla="*/ 9510 h 10000"/>
              <a:gd name="connsiteX0" fmla="*/ 10000 w 10000"/>
              <a:gd name="connsiteY0" fmla="*/ 9510 h 9980"/>
              <a:gd name="connsiteX1" fmla="*/ 10000 w 10000"/>
              <a:gd name="connsiteY1" fmla="*/ 7367 h 9980"/>
              <a:gd name="connsiteX2" fmla="*/ 9193 w 10000"/>
              <a:gd name="connsiteY2" fmla="*/ 7367 h 9980"/>
              <a:gd name="connsiteX3" fmla="*/ 9193 w 10000"/>
              <a:gd name="connsiteY3" fmla="*/ 4121 h 9980"/>
              <a:gd name="connsiteX4" fmla="*/ 7199 w 10000"/>
              <a:gd name="connsiteY4" fmla="*/ 4121 h 9980"/>
              <a:gd name="connsiteX5" fmla="*/ 7199 w 10000"/>
              <a:gd name="connsiteY5" fmla="*/ 3809 h 9980"/>
              <a:gd name="connsiteX6" fmla="*/ 8792 w 10000"/>
              <a:gd name="connsiteY6" fmla="*/ 3809 h 9980"/>
              <a:gd name="connsiteX7" fmla="*/ 8792 w 10000"/>
              <a:gd name="connsiteY7" fmla="*/ 3492 h 9980"/>
              <a:gd name="connsiteX8" fmla="*/ 7199 w 10000"/>
              <a:gd name="connsiteY8" fmla="*/ 3492 h 9980"/>
              <a:gd name="connsiteX9" fmla="*/ 7199 w 10000"/>
              <a:gd name="connsiteY9" fmla="*/ 1362 h 9980"/>
              <a:gd name="connsiteX10" fmla="*/ 4855 w 10000"/>
              <a:gd name="connsiteY10" fmla="*/ 549 h 9980"/>
              <a:gd name="connsiteX11" fmla="*/ 4855 w 10000"/>
              <a:gd name="connsiteY11" fmla="*/ 5662 h 9980"/>
              <a:gd name="connsiteX12" fmla="*/ 4483 w 10000"/>
              <a:gd name="connsiteY12" fmla="*/ 5668 h 9980"/>
              <a:gd name="connsiteX13" fmla="*/ 4483 w 10000"/>
              <a:gd name="connsiteY13" fmla="*/ 1752 h 9980"/>
              <a:gd name="connsiteX14" fmla="*/ 3695 w 10000"/>
              <a:gd name="connsiteY14" fmla="*/ 2057 h 9980"/>
              <a:gd name="connsiteX15" fmla="*/ 3268 w 10000"/>
              <a:gd name="connsiteY15" fmla="*/ 2057 h 9980"/>
              <a:gd name="connsiteX16" fmla="*/ 3268 w 10000"/>
              <a:gd name="connsiteY16" fmla="*/ 0 h 9980"/>
              <a:gd name="connsiteX17" fmla="*/ 3111 w 10000"/>
              <a:gd name="connsiteY17" fmla="*/ 0 h 9980"/>
              <a:gd name="connsiteX18" fmla="*/ 3111 w 10000"/>
              <a:gd name="connsiteY18" fmla="*/ 2057 h 9980"/>
              <a:gd name="connsiteX19" fmla="*/ 2750 w 10000"/>
              <a:gd name="connsiteY19" fmla="*/ 2057 h 9980"/>
              <a:gd name="connsiteX20" fmla="*/ 2750 w 10000"/>
              <a:gd name="connsiteY20" fmla="*/ 2487 h 9980"/>
              <a:gd name="connsiteX21" fmla="*/ 2100 w 10000"/>
              <a:gd name="connsiteY21" fmla="*/ 2810 h 9980"/>
              <a:gd name="connsiteX22" fmla="*/ 2100 w 10000"/>
              <a:gd name="connsiteY22" fmla="*/ 4405 h 9980"/>
              <a:gd name="connsiteX23" fmla="*/ 1752 w 10000"/>
              <a:gd name="connsiteY23" fmla="*/ 4405 h 9980"/>
              <a:gd name="connsiteX24" fmla="*/ 1752 w 10000"/>
              <a:gd name="connsiteY24" fmla="*/ 4828 h 9980"/>
              <a:gd name="connsiteX25" fmla="*/ 2100 w 10000"/>
              <a:gd name="connsiteY25" fmla="*/ 4828 h 9980"/>
              <a:gd name="connsiteX26" fmla="*/ 2100 w 10000"/>
              <a:gd name="connsiteY26" fmla="*/ 5357 h 9980"/>
              <a:gd name="connsiteX27" fmla="*/ 1752 w 10000"/>
              <a:gd name="connsiteY27" fmla="*/ 5357 h 9980"/>
              <a:gd name="connsiteX28" fmla="*/ 1752 w 10000"/>
              <a:gd name="connsiteY28" fmla="*/ 5780 h 9980"/>
              <a:gd name="connsiteX29" fmla="*/ 2100 w 10000"/>
              <a:gd name="connsiteY29" fmla="*/ 5780 h 9980"/>
              <a:gd name="connsiteX30" fmla="*/ 2100 w 10000"/>
              <a:gd name="connsiteY30" fmla="*/ 7030 h 9980"/>
              <a:gd name="connsiteX31" fmla="*/ 1063 w 10000"/>
              <a:gd name="connsiteY31" fmla="*/ 7030 h 9980"/>
              <a:gd name="connsiteX32" fmla="*/ 1063 w 10000"/>
              <a:gd name="connsiteY32" fmla="*/ 7804 h 9980"/>
              <a:gd name="connsiteX33" fmla="*/ 1595 w 10000"/>
              <a:gd name="connsiteY33" fmla="*/ 7824 h 9980"/>
              <a:gd name="connsiteX34" fmla="*/ 2316 w 10000"/>
              <a:gd name="connsiteY34" fmla="*/ 7301 h 9980"/>
              <a:gd name="connsiteX35" fmla="*/ 2310 w 10000"/>
              <a:gd name="connsiteY35" fmla="*/ 7804 h 9980"/>
              <a:gd name="connsiteX36" fmla="*/ 2972 w 10000"/>
              <a:gd name="connsiteY36" fmla="*/ 7354 h 9980"/>
              <a:gd name="connsiteX37" fmla="*/ 2972 w 10000"/>
              <a:gd name="connsiteY37" fmla="*/ 7804 h 9980"/>
              <a:gd name="connsiteX38" fmla="*/ 3628 w 10000"/>
              <a:gd name="connsiteY38" fmla="*/ 7347 h 9980"/>
              <a:gd name="connsiteX39" fmla="*/ 3634 w 10000"/>
              <a:gd name="connsiteY39" fmla="*/ 7797 h 9980"/>
              <a:gd name="connsiteX40" fmla="*/ 4265 w 10000"/>
              <a:gd name="connsiteY40" fmla="*/ 7314 h 9980"/>
              <a:gd name="connsiteX41" fmla="*/ 4265 w 10000"/>
              <a:gd name="connsiteY41" fmla="*/ 8598 h 9980"/>
              <a:gd name="connsiteX42" fmla="*/ 4338 w 10000"/>
              <a:gd name="connsiteY42" fmla="*/ 8505 h 9980"/>
              <a:gd name="connsiteX43" fmla="*/ 4410 w 10000"/>
              <a:gd name="connsiteY43" fmla="*/ 8419 h 9980"/>
              <a:gd name="connsiteX44" fmla="*/ 4497 w 10000"/>
              <a:gd name="connsiteY44" fmla="*/ 8346 h 9980"/>
              <a:gd name="connsiteX45" fmla="*/ 4594 w 10000"/>
              <a:gd name="connsiteY45" fmla="*/ 8280 h 9980"/>
              <a:gd name="connsiteX46" fmla="*/ 4692 w 10000"/>
              <a:gd name="connsiteY46" fmla="*/ 8234 h 9980"/>
              <a:gd name="connsiteX47" fmla="*/ 4797 w 10000"/>
              <a:gd name="connsiteY47" fmla="*/ 8201 h 9980"/>
              <a:gd name="connsiteX48" fmla="*/ 4907 w 10000"/>
              <a:gd name="connsiteY48" fmla="*/ 8175 h 9980"/>
              <a:gd name="connsiteX49" fmla="*/ 5033 w 10000"/>
              <a:gd name="connsiteY49" fmla="*/ 8168 h 9980"/>
              <a:gd name="connsiteX50" fmla="*/ 5204 w 10000"/>
              <a:gd name="connsiteY50" fmla="*/ 8181 h 9980"/>
              <a:gd name="connsiteX51" fmla="*/ 5375 w 10000"/>
              <a:gd name="connsiteY51" fmla="*/ 8228 h 9980"/>
              <a:gd name="connsiteX52" fmla="*/ 5512 w 10000"/>
              <a:gd name="connsiteY52" fmla="*/ 8306 h 9980"/>
              <a:gd name="connsiteX53" fmla="*/ 5651 w 10000"/>
              <a:gd name="connsiteY53" fmla="*/ 8406 h 9980"/>
              <a:gd name="connsiteX54" fmla="*/ 5770 w 10000"/>
              <a:gd name="connsiteY54" fmla="*/ 8525 h 9980"/>
              <a:gd name="connsiteX55" fmla="*/ 5847 w 10000"/>
              <a:gd name="connsiteY55" fmla="*/ 8671 h 9980"/>
              <a:gd name="connsiteX56" fmla="*/ 5920 w 10000"/>
              <a:gd name="connsiteY56" fmla="*/ 8822 h 9980"/>
              <a:gd name="connsiteX57" fmla="*/ 5945 w 10000"/>
              <a:gd name="connsiteY57" fmla="*/ 8988 h 9980"/>
              <a:gd name="connsiteX58" fmla="*/ 5979 w 10000"/>
              <a:gd name="connsiteY58" fmla="*/ 8981 h 9980"/>
              <a:gd name="connsiteX59" fmla="*/ 6003 w 10000"/>
              <a:gd name="connsiteY59" fmla="*/ 8981 h 9980"/>
              <a:gd name="connsiteX60" fmla="*/ 6030 w 10000"/>
              <a:gd name="connsiteY60" fmla="*/ 8975 h 9980"/>
              <a:gd name="connsiteX61" fmla="*/ 6056 w 10000"/>
              <a:gd name="connsiteY61" fmla="*/ 8975 h 9980"/>
              <a:gd name="connsiteX62" fmla="*/ 6089 w 10000"/>
              <a:gd name="connsiteY62" fmla="*/ 8968 h 9980"/>
              <a:gd name="connsiteX63" fmla="*/ 6121 w 10000"/>
              <a:gd name="connsiteY63" fmla="*/ 8968 h 9980"/>
              <a:gd name="connsiteX64" fmla="*/ 6148 w 10000"/>
              <a:gd name="connsiteY64" fmla="*/ 8968 h 9980"/>
              <a:gd name="connsiteX65" fmla="*/ 6182 w 10000"/>
              <a:gd name="connsiteY65" fmla="*/ 8968 h 9980"/>
              <a:gd name="connsiteX66" fmla="*/ 6319 w 10000"/>
              <a:gd name="connsiteY66" fmla="*/ 8975 h 9980"/>
              <a:gd name="connsiteX67" fmla="*/ 6443 w 10000"/>
              <a:gd name="connsiteY67" fmla="*/ 9008 h 9980"/>
              <a:gd name="connsiteX68" fmla="*/ 6568 w 10000"/>
              <a:gd name="connsiteY68" fmla="*/ 9054 h 9980"/>
              <a:gd name="connsiteX69" fmla="*/ 6681 w 10000"/>
              <a:gd name="connsiteY69" fmla="*/ 9121 h 9980"/>
              <a:gd name="connsiteX70" fmla="*/ 6784 w 10000"/>
              <a:gd name="connsiteY70" fmla="*/ 9200 h 9980"/>
              <a:gd name="connsiteX71" fmla="*/ 6877 w 10000"/>
              <a:gd name="connsiteY71" fmla="*/ 9285 h 9980"/>
              <a:gd name="connsiteX72" fmla="*/ 6950 w 10000"/>
              <a:gd name="connsiteY72" fmla="*/ 9398 h 9980"/>
              <a:gd name="connsiteX73" fmla="*/ 7016 w 10000"/>
              <a:gd name="connsiteY73" fmla="*/ 9510 h 9980"/>
              <a:gd name="connsiteX74" fmla="*/ 3268 w 10000"/>
              <a:gd name="connsiteY74" fmla="*/ 9510 h 9980"/>
              <a:gd name="connsiteX75" fmla="*/ 3307 w 10000"/>
              <a:gd name="connsiteY75" fmla="*/ 9424 h 9980"/>
              <a:gd name="connsiteX76" fmla="*/ 3361 w 10000"/>
              <a:gd name="connsiteY76" fmla="*/ 9338 h 9980"/>
              <a:gd name="connsiteX77" fmla="*/ 3412 w 10000"/>
              <a:gd name="connsiteY77" fmla="*/ 9272 h 9980"/>
              <a:gd name="connsiteX78" fmla="*/ 3483 w 10000"/>
              <a:gd name="connsiteY78" fmla="*/ 9207 h 9980"/>
              <a:gd name="connsiteX79" fmla="*/ 3550 w 10000"/>
              <a:gd name="connsiteY79" fmla="*/ 9154 h 9980"/>
              <a:gd name="connsiteX80" fmla="*/ 3628 w 10000"/>
              <a:gd name="connsiteY80" fmla="*/ 9101 h 9980"/>
              <a:gd name="connsiteX81" fmla="*/ 3708 w 10000"/>
              <a:gd name="connsiteY81" fmla="*/ 9061 h 9980"/>
              <a:gd name="connsiteX82" fmla="*/ 3799 w 10000"/>
              <a:gd name="connsiteY82" fmla="*/ 9028 h 9980"/>
              <a:gd name="connsiteX83" fmla="*/ 3799 w 10000"/>
              <a:gd name="connsiteY83" fmla="*/ 8181 h 9980"/>
              <a:gd name="connsiteX84" fmla="*/ 704 w 10000"/>
              <a:gd name="connsiteY84" fmla="*/ 8195 h 9980"/>
              <a:gd name="connsiteX85" fmla="*/ 704 w 10000"/>
              <a:gd name="connsiteY85" fmla="*/ 8822 h 9980"/>
              <a:gd name="connsiteX86" fmla="*/ 644 w 10000"/>
              <a:gd name="connsiteY86" fmla="*/ 8902 h 9980"/>
              <a:gd name="connsiteX87" fmla="*/ 598 w 10000"/>
              <a:gd name="connsiteY87" fmla="*/ 8988 h 9980"/>
              <a:gd name="connsiteX88" fmla="*/ 566 w 10000"/>
              <a:gd name="connsiteY88" fmla="*/ 9081 h 9980"/>
              <a:gd name="connsiteX89" fmla="*/ 553 w 10000"/>
              <a:gd name="connsiteY89" fmla="*/ 9187 h 9980"/>
              <a:gd name="connsiteX90" fmla="*/ 526 w 10000"/>
              <a:gd name="connsiteY90" fmla="*/ 9180 h 9980"/>
              <a:gd name="connsiteX91" fmla="*/ 505 w 10000"/>
              <a:gd name="connsiteY91" fmla="*/ 9180 h 9980"/>
              <a:gd name="connsiteX92" fmla="*/ 479 w 10000"/>
              <a:gd name="connsiteY92" fmla="*/ 9174 h 9980"/>
              <a:gd name="connsiteX93" fmla="*/ 453 w 10000"/>
              <a:gd name="connsiteY93" fmla="*/ 9174 h 9980"/>
              <a:gd name="connsiteX94" fmla="*/ 369 w 10000"/>
              <a:gd name="connsiteY94" fmla="*/ 9180 h 9980"/>
              <a:gd name="connsiteX95" fmla="*/ 296 w 10000"/>
              <a:gd name="connsiteY95" fmla="*/ 9200 h 9980"/>
              <a:gd name="connsiteX96" fmla="*/ 224 w 10000"/>
              <a:gd name="connsiteY96" fmla="*/ 9227 h 9980"/>
              <a:gd name="connsiteX97" fmla="*/ 158 w 10000"/>
              <a:gd name="connsiteY97" fmla="*/ 9265 h 9980"/>
              <a:gd name="connsiteX98" fmla="*/ 100 w 10000"/>
              <a:gd name="connsiteY98" fmla="*/ 9318 h 9980"/>
              <a:gd name="connsiteX99" fmla="*/ 47 w 10000"/>
              <a:gd name="connsiteY99" fmla="*/ 9371 h 9980"/>
              <a:gd name="connsiteX100" fmla="*/ 0 w 10000"/>
              <a:gd name="connsiteY100" fmla="*/ 9438 h 9980"/>
              <a:gd name="connsiteX101" fmla="*/ 252 w 10000"/>
              <a:gd name="connsiteY101" fmla="*/ 9510 h 9980"/>
              <a:gd name="connsiteX102" fmla="*/ 190 w 10000"/>
              <a:gd name="connsiteY102" fmla="*/ 9461 h 9980"/>
              <a:gd name="connsiteX103" fmla="*/ 1200 w 10000"/>
              <a:gd name="connsiteY103" fmla="*/ 8986 h 9980"/>
              <a:gd name="connsiteX104" fmla="*/ 1660 w 10000"/>
              <a:gd name="connsiteY104" fmla="*/ 9409 h 9980"/>
              <a:gd name="connsiteX105" fmla="*/ 8496 w 10000"/>
              <a:gd name="connsiteY105" fmla="*/ 9980 h 9980"/>
              <a:gd name="connsiteX106" fmla="*/ 9924 w 10000"/>
              <a:gd name="connsiteY106" fmla="*/ 9510 h 9980"/>
              <a:gd name="connsiteX107" fmla="*/ 10000 w 10000"/>
              <a:gd name="connsiteY107" fmla="*/ 9510 h 9980"/>
              <a:gd name="connsiteX0" fmla="*/ 10000 w 10000"/>
              <a:gd name="connsiteY0" fmla="*/ 9529 h 10002"/>
              <a:gd name="connsiteX1" fmla="*/ 10000 w 10000"/>
              <a:gd name="connsiteY1" fmla="*/ 7382 h 10002"/>
              <a:gd name="connsiteX2" fmla="*/ 9193 w 10000"/>
              <a:gd name="connsiteY2" fmla="*/ 7382 h 10002"/>
              <a:gd name="connsiteX3" fmla="*/ 9193 w 10000"/>
              <a:gd name="connsiteY3" fmla="*/ 4129 h 10002"/>
              <a:gd name="connsiteX4" fmla="*/ 7199 w 10000"/>
              <a:gd name="connsiteY4" fmla="*/ 4129 h 10002"/>
              <a:gd name="connsiteX5" fmla="*/ 7199 w 10000"/>
              <a:gd name="connsiteY5" fmla="*/ 3817 h 10002"/>
              <a:gd name="connsiteX6" fmla="*/ 8792 w 10000"/>
              <a:gd name="connsiteY6" fmla="*/ 3817 h 10002"/>
              <a:gd name="connsiteX7" fmla="*/ 8792 w 10000"/>
              <a:gd name="connsiteY7" fmla="*/ 3499 h 10002"/>
              <a:gd name="connsiteX8" fmla="*/ 7199 w 10000"/>
              <a:gd name="connsiteY8" fmla="*/ 3499 h 10002"/>
              <a:gd name="connsiteX9" fmla="*/ 7199 w 10000"/>
              <a:gd name="connsiteY9" fmla="*/ 1365 h 10002"/>
              <a:gd name="connsiteX10" fmla="*/ 4855 w 10000"/>
              <a:gd name="connsiteY10" fmla="*/ 550 h 10002"/>
              <a:gd name="connsiteX11" fmla="*/ 4855 w 10000"/>
              <a:gd name="connsiteY11" fmla="*/ 5673 h 10002"/>
              <a:gd name="connsiteX12" fmla="*/ 4483 w 10000"/>
              <a:gd name="connsiteY12" fmla="*/ 5679 h 10002"/>
              <a:gd name="connsiteX13" fmla="*/ 4483 w 10000"/>
              <a:gd name="connsiteY13" fmla="*/ 1756 h 10002"/>
              <a:gd name="connsiteX14" fmla="*/ 3695 w 10000"/>
              <a:gd name="connsiteY14" fmla="*/ 2061 h 10002"/>
              <a:gd name="connsiteX15" fmla="*/ 3268 w 10000"/>
              <a:gd name="connsiteY15" fmla="*/ 2061 h 10002"/>
              <a:gd name="connsiteX16" fmla="*/ 3268 w 10000"/>
              <a:gd name="connsiteY16" fmla="*/ 0 h 10002"/>
              <a:gd name="connsiteX17" fmla="*/ 3111 w 10000"/>
              <a:gd name="connsiteY17" fmla="*/ 0 h 10002"/>
              <a:gd name="connsiteX18" fmla="*/ 3111 w 10000"/>
              <a:gd name="connsiteY18" fmla="*/ 2061 h 10002"/>
              <a:gd name="connsiteX19" fmla="*/ 2750 w 10000"/>
              <a:gd name="connsiteY19" fmla="*/ 2061 h 10002"/>
              <a:gd name="connsiteX20" fmla="*/ 2750 w 10000"/>
              <a:gd name="connsiteY20" fmla="*/ 2492 h 10002"/>
              <a:gd name="connsiteX21" fmla="*/ 2100 w 10000"/>
              <a:gd name="connsiteY21" fmla="*/ 2816 h 10002"/>
              <a:gd name="connsiteX22" fmla="*/ 2100 w 10000"/>
              <a:gd name="connsiteY22" fmla="*/ 4414 h 10002"/>
              <a:gd name="connsiteX23" fmla="*/ 1752 w 10000"/>
              <a:gd name="connsiteY23" fmla="*/ 4414 h 10002"/>
              <a:gd name="connsiteX24" fmla="*/ 1752 w 10000"/>
              <a:gd name="connsiteY24" fmla="*/ 4838 h 10002"/>
              <a:gd name="connsiteX25" fmla="*/ 2100 w 10000"/>
              <a:gd name="connsiteY25" fmla="*/ 4838 h 10002"/>
              <a:gd name="connsiteX26" fmla="*/ 2100 w 10000"/>
              <a:gd name="connsiteY26" fmla="*/ 5368 h 10002"/>
              <a:gd name="connsiteX27" fmla="*/ 1752 w 10000"/>
              <a:gd name="connsiteY27" fmla="*/ 5368 h 10002"/>
              <a:gd name="connsiteX28" fmla="*/ 1752 w 10000"/>
              <a:gd name="connsiteY28" fmla="*/ 5792 h 10002"/>
              <a:gd name="connsiteX29" fmla="*/ 2100 w 10000"/>
              <a:gd name="connsiteY29" fmla="*/ 5792 h 10002"/>
              <a:gd name="connsiteX30" fmla="*/ 2100 w 10000"/>
              <a:gd name="connsiteY30" fmla="*/ 7044 h 10002"/>
              <a:gd name="connsiteX31" fmla="*/ 1063 w 10000"/>
              <a:gd name="connsiteY31" fmla="*/ 7044 h 10002"/>
              <a:gd name="connsiteX32" fmla="*/ 1063 w 10000"/>
              <a:gd name="connsiteY32" fmla="*/ 7820 h 10002"/>
              <a:gd name="connsiteX33" fmla="*/ 1595 w 10000"/>
              <a:gd name="connsiteY33" fmla="*/ 7840 h 10002"/>
              <a:gd name="connsiteX34" fmla="*/ 2316 w 10000"/>
              <a:gd name="connsiteY34" fmla="*/ 7316 h 10002"/>
              <a:gd name="connsiteX35" fmla="*/ 2310 w 10000"/>
              <a:gd name="connsiteY35" fmla="*/ 7820 h 10002"/>
              <a:gd name="connsiteX36" fmla="*/ 2972 w 10000"/>
              <a:gd name="connsiteY36" fmla="*/ 7369 h 10002"/>
              <a:gd name="connsiteX37" fmla="*/ 2972 w 10000"/>
              <a:gd name="connsiteY37" fmla="*/ 7820 h 10002"/>
              <a:gd name="connsiteX38" fmla="*/ 3628 w 10000"/>
              <a:gd name="connsiteY38" fmla="*/ 7362 h 10002"/>
              <a:gd name="connsiteX39" fmla="*/ 3634 w 10000"/>
              <a:gd name="connsiteY39" fmla="*/ 7813 h 10002"/>
              <a:gd name="connsiteX40" fmla="*/ 4265 w 10000"/>
              <a:gd name="connsiteY40" fmla="*/ 7329 h 10002"/>
              <a:gd name="connsiteX41" fmla="*/ 4265 w 10000"/>
              <a:gd name="connsiteY41" fmla="*/ 8615 h 10002"/>
              <a:gd name="connsiteX42" fmla="*/ 4338 w 10000"/>
              <a:gd name="connsiteY42" fmla="*/ 8522 h 10002"/>
              <a:gd name="connsiteX43" fmla="*/ 4410 w 10000"/>
              <a:gd name="connsiteY43" fmla="*/ 8436 h 10002"/>
              <a:gd name="connsiteX44" fmla="*/ 4497 w 10000"/>
              <a:gd name="connsiteY44" fmla="*/ 8363 h 10002"/>
              <a:gd name="connsiteX45" fmla="*/ 4594 w 10000"/>
              <a:gd name="connsiteY45" fmla="*/ 8297 h 10002"/>
              <a:gd name="connsiteX46" fmla="*/ 4692 w 10000"/>
              <a:gd name="connsiteY46" fmla="*/ 8251 h 10002"/>
              <a:gd name="connsiteX47" fmla="*/ 4797 w 10000"/>
              <a:gd name="connsiteY47" fmla="*/ 8217 h 10002"/>
              <a:gd name="connsiteX48" fmla="*/ 4907 w 10000"/>
              <a:gd name="connsiteY48" fmla="*/ 8191 h 10002"/>
              <a:gd name="connsiteX49" fmla="*/ 5033 w 10000"/>
              <a:gd name="connsiteY49" fmla="*/ 8184 h 10002"/>
              <a:gd name="connsiteX50" fmla="*/ 5204 w 10000"/>
              <a:gd name="connsiteY50" fmla="*/ 8197 h 10002"/>
              <a:gd name="connsiteX51" fmla="*/ 5375 w 10000"/>
              <a:gd name="connsiteY51" fmla="*/ 8244 h 10002"/>
              <a:gd name="connsiteX52" fmla="*/ 5512 w 10000"/>
              <a:gd name="connsiteY52" fmla="*/ 8323 h 10002"/>
              <a:gd name="connsiteX53" fmla="*/ 5651 w 10000"/>
              <a:gd name="connsiteY53" fmla="*/ 8423 h 10002"/>
              <a:gd name="connsiteX54" fmla="*/ 5770 w 10000"/>
              <a:gd name="connsiteY54" fmla="*/ 8542 h 10002"/>
              <a:gd name="connsiteX55" fmla="*/ 5847 w 10000"/>
              <a:gd name="connsiteY55" fmla="*/ 8688 h 10002"/>
              <a:gd name="connsiteX56" fmla="*/ 5920 w 10000"/>
              <a:gd name="connsiteY56" fmla="*/ 8840 h 10002"/>
              <a:gd name="connsiteX57" fmla="*/ 5945 w 10000"/>
              <a:gd name="connsiteY57" fmla="*/ 9006 h 10002"/>
              <a:gd name="connsiteX58" fmla="*/ 5979 w 10000"/>
              <a:gd name="connsiteY58" fmla="*/ 8999 h 10002"/>
              <a:gd name="connsiteX59" fmla="*/ 6003 w 10000"/>
              <a:gd name="connsiteY59" fmla="*/ 8999 h 10002"/>
              <a:gd name="connsiteX60" fmla="*/ 6030 w 10000"/>
              <a:gd name="connsiteY60" fmla="*/ 8993 h 10002"/>
              <a:gd name="connsiteX61" fmla="*/ 6056 w 10000"/>
              <a:gd name="connsiteY61" fmla="*/ 8993 h 10002"/>
              <a:gd name="connsiteX62" fmla="*/ 6089 w 10000"/>
              <a:gd name="connsiteY62" fmla="*/ 8986 h 10002"/>
              <a:gd name="connsiteX63" fmla="*/ 6121 w 10000"/>
              <a:gd name="connsiteY63" fmla="*/ 8986 h 10002"/>
              <a:gd name="connsiteX64" fmla="*/ 6148 w 10000"/>
              <a:gd name="connsiteY64" fmla="*/ 8986 h 10002"/>
              <a:gd name="connsiteX65" fmla="*/ 6182 w 10000"/>
              <a:gd name="connsiteY65" fmla="*/ 8986 h 10002"/>
              <a:gd name="connsiteX66" fmla="*/ 6319 w 10000"/>
              <a:gd name="connsiteY66" fmla="*/ 8993 h 10002"/>
              <a:gd name="connsiteX67" fmla="*/ 6443 w 10000"/>
              <a:gd name="connsiteY67" fmla="*/ 9026 h 10002"/>
              <a:gd name="connsiteX68" fmla="*/ 6568 w 10000"/>
              <a:gd name="connsiteY68" fmla="*/ 9072 h 10002"/>
              <a:gd name="connsiteX69" fmla="*/ 6681 w 10000"/>
              <a:gd name="connsiteY69" fmla="*/ 9139 h 10002"/>
              <a:gd name="connsiteX70" fmla="*/ 6784 w 10000"/>
              <a:gd name="connsiteY70" fmla="*/ 9218 h 10002"/>
              <a:gd name="connsiteX71" fmla="*/ 6877 w 10000"/>
              <a:gd name="connsiteY71" fmla="*/ 9304 h 10002"/>
              <a:gd name="connsiteX72" fmla="*/ 6950 w 10000"/>
              <a:gd name="connsiteY72" fmla="*/ 9417 h 10002"/>
              <a:gd name="connsiteX73" fmla="*/ 7016 w 10000"/>
              <a:gd name="connsiteY73" fmla="*/ 9529 h 10002"/>
              <a:gd name="connsiteX74" fmla="*/ 3268 w 10000"/>
              <a:gd name="connsiteY74" fmla="*/ 9529 h 10002"/>
              <a:gd name="connsiteX75" fmla="*/ 3307 w 10000"/>
              <a:gd name="connsiteY75" fmla="*/ 9443 h 10002"/>
              <a:gd name="connsiteX76" fmla="*/ 3361 w 10000"/>
              <a:gd name="connsiteY76" fmla="*/ 9357 h 10002"/>
              <a:gd name="connsiteX77" fmla="*/ 3412 w 10000"/>
              <a:gd name="connsiteY77" fmla="*/ 9291 h 10002"/>
              <a:gd name="connsiteX78" fmla="*/ 3483 w 10000"/>
              <a:gd name="connsiteY78" fmla="*/ 9225 h 10002"/>
              <a:gd name="connsiteX79" fmla="*/ 3550 w 10000"/>
              <a:gd name="connsiteY79" fmla="*/ 9172 h 10002"/>
              <a:gd name="connsiteX80" fmla="*/ 3628 w 10000"/>
              <a:gd name="connsiteY80" fmla="*/ 9119 h 10002"/>
              <a:gd name="connsiteX81" fmla="*/ 3708 w 10000"/>
              <a:gd name="connsiteY81" fmla="*/ 9079 h 10002"/>
              <a:gd name="connsiteX82" fmla="*/ 3799 w 10000"/>
              <a:gd name="connsiteY82" fmla="*/ 9046 h 10002"/>
              <a:gd name="connsiteX83" fmla="*/ 3799 w 10000"/>
              <a:gd name="connsiteY83" fmla="*/ 8197 h 10002"/>
              <a:gd name="connsiteX84" fmla="*/ 704 w 10000"/>
              <a:gd name="connsiteY84" fmla="*/ 8211 h 10002"/>
              <a:gd name="connsiteX85" fmla="*/ 704 w 10000"/>
              <a:gd name="connsiteY85" fmla="*/ 8840 h 10002"/>
              <a:gd name="connsiteX86" fmla="*/ 644 w 10000"/>
              <a:gd name="connsiteY86" fmla="*/ 8920 h 10002"/>
              <a:gd name="connsiteX87" fmla="*/ 598 w 10000"/>
              <a:gd name="connsiteY87" fmla="*/ 9006 h 10002"/>
              <a:gd name="connsiteX88" fmla="*/ 566 w 10000"/>
              <a:gd name="connsiteY88" fmla="*/ 9099 h 10002"/>
              <a:gd name="connsiteX89" fmla="*/ 553 w 10000"/>
              <a:gd name="connsiteY89" fmla="*/ 9205 h 10002"/>
              <a:gd name="connsiteX90" fmla="*/ 526 w 10000"/>
              <a:gd name="connsiteY90" fmla="*/ 9198 h 10002"/>
              <a:gd name="connsiteX91" fmla="*/ 505 w 10000"/>
              <a:gd name="connsiteY91" fmla="*/ 9198 h 10002"/>
              <a:gd name="connsiteX92" fmla="*/ 479 w 10000"/>
              <a:gd name="connsiteY92" fmla="*/ 9192 h 10002"/>
              <a:gd name="connsiteX93" fmla="*/ 453 w 10000"/>
              <a:gd name="connsiteY93" fmla="*/ 9192 h 10002"/>
              <a:gd name="connsiteX94" fmla="*/ 369 w 10000"/>
              <a:gd name="connsiteY94" fmla="*/ 9198 h 10002"/>
              <a:gd name="connsiteX95" fmla="*/ 296 w 10000"/>
              <a:gd name="connsiteY95" fmla="*/ 9218 h 10002"/>
              <a:gd name="connsiteX96" fmla="*/ 224 w 10000"/>
              <a:gd name="connsiteY96" fmla="*/ 9245 h 10002"/>
              <a:gd name="connsiteX97" fmla="*/ 158 w 10000"/>
              <a:gd name="connsiteY97" fmla="*/ 9284 h 10002"/>
              <a:gd name="connsiteX98" fmla="*/ 100 w 10000"/>
              <a:gd name="connsiteY98" fmla="*/ 9337 h 10002"/>
              <a:gd name="connsiteX99" fmla="*/ 47 w 10000"/>
              <a:gd name="connsiteY99" fmla="*/ 9390 h 10002"/>
              <a:gd name="connsiteX100" fmla="*/ 0 w 10000"/>
              <a:gd name="connsiteY100" fmla="*/ 9457 h 10002"/>
              <a:gd name="connsiteX101" fmla="*/ 252 w 10000"/>
              <a:gd name="connsiteY101" fmla="*/ 9529 h 10002"/>
              <a:gd name="connsiteX102" fmla="*/ 190 w 10000"/>
              <a:gd name="connsiteY102" fmla="*/ 9480 h 10002"/>
              <a:gd name="connsiteX103" fmla="*/ 1200 w 10000"/>
              <a:gd name="connsiteY103" fmla="*/ 9004 h 10002"/>
              <a:gd name="connsiteX104" fmla="*/ 1660 w 10000"/>
              <a:gd name="connsiteY104" fmla="*/ 9428 h 10002"/>
              <a:gd name="connsiteX105" fmla="*/ 8496 w 10000"/>
              <a:gd name="connsiteY105" fmla="*/ 10000 h 10002"/>
              <a:gd name="connsiteX106" fmla="*/ 9924 w 10000"/>
              <a:gd name="connsiteY106" fmla="*/ 9529 h 10002"/>
              <a:gd name="connsiteX107" fmla="*/ 10000 w 10000"/>
              <a:gd name="connsiteY107" fmla="*/ 9529 h 10002"/>
              <a:gd name="connsiteX0" fmla="*/ 10000 w 10000"/>
              <a:gd name="connsiteY0" fmla="*/ 9529 h 10002"/>
              <a:gd name="connsiteX1" fmla="*/ 10000 w 10000"/>
              <a:gd name="connsiteY1" fmla="*/ 7382 h 10002"/>
              <a:gd name="connsiteX2" fmla="*/ 9193 w 10000"/>
              <a:gd name="connsiteY2" fmla="*/ 7382 h 10002"/>
              <a:gd name="connsiteX3" fmla="*/ 9193 w 10000"/>
              <a:gd name="connsiteY3" fmla="*/ 4129 h 10002"/>
              <a:gd name="connsiteX4" fmla="*/ 7199 w 10000"/>
              <a:gd name="connsiteY4" fmla="*/ 4129 h 10002"/>
              <a:gd name="connsiteX5" fmla="*/ 7199 w 10000"/>
              <a:gd name="connsiteY5" fmla="*/ 3817 h 10002"/>
              <a:gd name="connsiteX6" fmla="*/ 8792 w 10000"/>
              <a:gd name="connsiteY6" fmla="*/ 3817 h 10002"/>
              <a:gd name="connsiteX7" fmla="*/ 8792 w 10000"/>
              <a:gd name="connsiteY7" fmla="*/ 3499 h 10002"/>
              <a:gd name="connsiteX8" fmla="*/ 7199 w 10000"/>
              <a:gd name="connsiteY8" fmla="*/ 3499 h 10002"/>
              <a:gd name="connsiteX9" fmla="*/ 7199 w 10000"/>
              <a:gd name="connsiteY9" fmla="*/ 1365 h 10002"/>
              <a:gd name="connsiteX10" fmla="*/ 4855 w 10000"/>
              <a:gd name="connsiteY10" fmla="*/ 550 h 10002"/>
              <a:gd name="connsiteX11" fmla="*/ 4855 w 10000"/>
              <a:gd name="connsiteY11" fmla="*/ 5673 h 10002"/>
              <a:gd name="connsiteX12" fmla="*/ 4483 w 10000"/>
              <a:gd name="connsiteY12" fmla="*/ 5679 h 10002"/>
              <a:gd name="connsiteX13" fmla="*/ 4483 w 10000"/>
              <a:gd name="connsiteY13" fmla="*/ 1756 h 10002"/>
              <a:gd name="connsiteX14" fmla="*/ 3695 w 10000"/>
              <a:gd name="connsiteY14" fmla="*/ 2061 h 10002"/>
              <a:gd name="connsiteX15" fmla="*/ 3268 w 10000"/>
              <a:gd name="connsiteY15" fmla="*/ 2061 h 10002"/>
              <a:gd name="connsiteX16" fmla="*/ 3268 w 10000"/>
              <a:gd name="connsiteY16" fmla="*/ 0 h 10002"/>
              <a:gd name="connsiteX17" fmla="*/ 3111 w 10000"/>
              <a:gd name="connsiteY17" fmla="*/ 0 h 10002"/>
              <a:gd name="connsiteX18" fmla="*/ 3111 w 10000"/>
              <a:gd name="connsiteY18" fmla="*/ 2061 h 10002"/>
              <a:gd name="connsiteX19" fmla="*/ 2750 w 10000"/>
              <a:gd name="connsiteY19" fmla="*/ 2061 h 10002"/>
              <a:gd name="connsiteX20" fmla="*/ 2750 w 10000"/>
              <a:gd name="connsiteY20" fmla="*/ 2492 h 10002"/>
              <a:gd name="connsiteX21" fmla="*/ 2100 w 10000"/>
              <a:gd name="connsiteY21" fmla="*/ 2816 h 10002"/>
              <a:gd name="connsiteX22" fmla="*/ 2100 w 10000"/>
              <a:gd name="connsiteY22" fmla="*/ 4414 h 10002"/>
              <a:gd name="connsiteX23" fmla="*/ 1752 w 10000"/>
              <a:gd name="connsiteY23" fmla="*/ 4414 h 10002"/>
              <a:gd name="connsiteX24" fmla="*/ 1752 w 10000"/>
              <a:gd name="connsiteY24" fmla="*/ 4838 h 10002"/>
              <a:gd name="connsiteX25" fmla="*/ 2100 w 10000"/>
              <a:gd name="connsiteY25" fmla="*/ 4838 h 10002"/>
              <a:gd name="connsiteX26" fmla="*/ 2100 w 10000"/>
              <a:gd name="connsiteY26" fmla="*/ 5368 h 10002"/>
              <a:gd name="connsiteX27" fmla="*/ 1752 w 10000"/>
              <a:gd name="connsiteY27" fmla="*/ 5368 h 10002"/>
              <a:gd name="connsiteX28" fmla="*/ 1752 w 10000"/>
              <a:gd name="connsiteY28" fmla="*/ 5792 h 10002"/>
              <a:gd name="connsiteX29" fmla="*/ 2100 w 10000"/>
              <a:gd name="connsiteY29" fmla="*/ 5792 h 10002"/>
              <a:gd name="connsiteX30" fmla="*/ 2100 w 10000"/>
              <a:gd name="connsiteY30" fmla="*/ 7044 h 10002"/>
              <a:gd name="connsiteX31" fmla="*/ 1063 w 10000"/>
              <a:gd name="connsiteY31" fmla="*/ 7044 h 10002"/>
              <a:gd name="connsiteX32" fmla="*/ 1063 w 10000"/>
              <a:gd name="connsiteY32" fmla="*/ 7820 h 10002"/>
              <a:gd name="connsiteX33" fmla="*/ 1595 w 10000"/>
              <a:gd name="connsiteY33" fmla="*/ 7840 h 10002"/>
              <a:gd name="connsiteX34" fmla="*/ 2316 w 10000"/>
              <a:gd name="connsiteY34" fmla="*/ 7316 h 10002"/>
              <a:gd name="connsiteX35" fmla="*/ 2310 w 10000"/>
              <a:gd name="connsiteY35" fmla="*/ 7820 h 10002"/>
              <a:gd name="connsiteX36" fmla="*/ 2972 w 10000"/>
              <a:gd name="connsiteY36" fmla="*/ 7369 h 10002"/>
              <a:gd name="connsiteX37" fmla="*/ 2972 w 10000"/>
              <a:gd name="connsiteY37" fmla="*/ 7820 h 10002"/>
              <a:gd name="connsiteX38" fmla="*/ 3628 w 10000"/>
              <a:gd name="connsiteY38" fmla="*/ 7362 h 10002"/>
              <a:gd name="connsiteX39" fmla="*/ 3634 w 10000"/>
              <a:gd name="connsiteY39" fmla="*/ 7813 h 10002"/>
              <a:gd name="connsiteX40" fmla="*/ 4265 w 10000"/>
              <a:gd name="connsiteY40" fmla="*/ 7329 h 10002"/>
              <a:gd name="connsiteX41" fmla="*/ 4265 w 10000"/>
              <a:gd name="connsiteY41" fmla="*/ 8615 h 10002"/>
              <a:gd name="connsiteX42" fmla="*/ 4338 w 10000"/>
              <a:gd name="connsiteY42" fmla="*/ 8522 h 10002"/>
              <a:gd name="connsiteX43" fmla="*/ 4410 w 10000"/>
              <a:gd name="connsiteY43" fmla="*/ 8436 h 10002"/>
              <a:gd name="connsiteX44" fmla="*/ 4497 w 10000"/>
              <a:gd name="connsiteY44" fmla="*/ 8363 h 10002"/>
              <a:gd name="connsiteX45" fmla="*/ 4594 w 10000"/>
              <a:gd name="connsiteY45" fmla="*/ 8297 h 10002"/>
              <a:gd name="connsiteX46" fmla="*/ 4692 w 10000"/>
              <a:gd name="connsiteY46" fmla="*/ 8251 h 10002"/>
              <a:gd name="connsiteX47" fmla="*/ 4797 w 10000"/>
              <a:gd name="connsiteY47" fmla="*/ 8217 h 10002"/>
              <a:gd name="connsiteX48" fmla="*/ 4907 w 10000"/>
              <a:gd name="connsiteY48" fmla="*/ 8191 h 10002"/>
              <a:gd name="connsiteX49" fmla="*/ 5033 w 10000"/>
              <a:gd name="connsiteY49" fmla="*/ 8184 h 10002"/>
              <a:gd name="connsiteX50" fmla="*/ 5204 w 10000"/>
              <a:gd name="connsiteY50" fmla="*/ 8197 h 10002"/>
              <a:gd name="connsiteX51" fmla="*/ 5375 w 10000"/>
              <a:gd name="connsiteY51" fmla="*/ 8244 h 10002"/>
              <a:gd name="connsiteX52" fmla="*/ 5512 w 10000"/>
              <a:gd name="connsiteY52" fmla="*/ 8323 h 10002"/>
              <a:gd name="connsiteX53" fmla="*/ 5651 w 10000"/>
              <a:gd name="connsiteY53" fmla="*/ 8423 h 10002"/>
              <a:gd name="connsiteX54" fmla="*/ 5770 w 10000"/>
              <a:gd name="connsiteY54" fmla="*/ 8542 h 10002"/>
              <a:gd name="connsiteX55" fmla="*/ 5847 w 10000"/>
              <a:gd name="connsiteY55" fmla="*/ 8688 h 10002"/>
              <a:gd name="connsiteX56" fmla="*/ 5920 w 10000"/>
              <a:gd name="connsiteY56" fmla="*/ 8840 h 10002"/>
              <a:gd name="connsiteX57" fmla="*/ 5945 w 10000"/>
              <a:gd name="connsiteY57" fmla="*/ 9006 h 10002"/>
              <a:gd name="connsiteX58" fmla="*/ 5979 w 10000"/>
              <a:gd name="connsiteY58" fmla="*/ 8999 h 10002"/>
              <a:gd name="connsiteX59" fmla="*/ 6003 w 10000"/>
              <a:gd name="connsiteY59" fmla="*/ 8999 h 10002"/>
              <a:gd name="connsiteX60" fmla="*/ 6030 w 10000"/>
              <a:gd name="connsiteY60" fmla="*/ 8993 h 10002"/>
              <a:gd name="connsiteX61" fmla="*/ 6056 w 10000"/>
              <a:gd name="connsiteY61" fmla="*/ 8993 h 10002"/>
              <a:gd name="connsiteX62" fmla="*/ 6089 w 10000"/>
              <a:gd name="connsiteY62" fmla="*/ 8986 h 10002"/>
              <a:gd name="connsiteX63" fmla="*/ 6121 w 10000"/>
              <a:gd name="connsiteY63" fmla="*/ 8986 h 10002"/>
              <a:gd name="connsiteX64" fmla="*/ 6148 w 10000"/>
              <a:gd name="connsiteY64" fmla="*/ 8986 h 10002"/>
              <a:gd name="connsiteX65" fmla="*/ 6182 w 10000"/>
              <a:gd name="connsiteY65" fmla="*/ 8986 h 10002"/>
              <a:gd name="connsiteX66" fmla="*/ 6319 w 10000"/>
              <a:gd name="connsiteY66" fmla="*/ 8993 h 10002"/>
              <a:gd name="connsiteX67" fmla="*/ 6443 w 10000"/>
              <a:gd name="connsiteY67" fmla="*/ 9026 h 10002"/>
              <a:gd name="connsiteX68" fmla="*/ 6568 w 10000"/>
              <a:gd name="connsiteY68" fmla="*/ 9072 h 10002"/>
              <a:gd name="connsiteX69" fmla="*/ 6681 w 10000"/>
              <a:gd name="connsiteY69" fmla="*/ 9139 h 10002"/>
              <a:gd name="connsiteX70" fmla="*/ 6784 w 10000"/>
              <a:gd name="connsiteY70" fmla="*/ 9218 h 10002"/>
              <a:gd name="connsiteX71" fmla="*/ 6877 w 10000"/>
              <a:gd name="connsiteY71" fmla="*/ 9304 h 10002"/>
              <a:gd name="connsiteX72" fmla="*/ 6950 w 10000"/>
              <a:gd name="connsiteY72" fmla="*/ 9417 h 10002"/>
              <a:gd name="connsiteX73" fmla="*/ 7016 w 10000"/>
              <a:gd name="connsiteY73" fmla="*/ 9529 h 10002"/>
              <a:gd name="connsiteX74" fmla="*/ 3268 w 10000"/>
              <a:gd name="connsiteY74" fmla="*/ 9529 h 10002"/>
              <a:gd name="connsiteX75" fmla="*/ 3307 w 10000"/>
              <a:gd name="connsiteY75" fmla="*/ 9443 h 10002"/>
              <a:gd name="connsiteX76" fmla="*/ 3361 w 10000"/>
              <a:gd name="connsiteY76" fmla="*/ 9357 h 10002"/>
              <a:gd name="connsiteX77" fmla="*/ 3412 w 10000"/>
              <a:gd name="connsiteY77" fmla="*/ 9291 h 10002"/>
              <a:gd name="connsiteX78" fmla="*/ 3483 w 10000"/>
              <a:gd name="connsiteY78" fmla="*/ 9225 h 10002"/>
              <a:gd name="connsiteX79" fmla="*/ 3550 w 10000"/>
              <a:gd name="connsiteY79" fmla="*/ 9172 h 10002"/>
              <a:gd name="connsiteX80" fmla="*/ 3628 w 10000"/>
              <a:gd name="connsiteY80" fmla="*/ 9119 h 10002"/>
              <a:gd name="connsiteX81" fmla="*/ 3708 w 10000"/>
              <a:gd name="connsiteY81" fmla="*/ 9079 h 10002"/>
              <a:gd name="connsiteX82" fmla="*/ 3799 w 10000"/>
              <a:gd name="connsiteY82" fmla="*/ 9046 h 10002"/>
              <a:gd name="connsiteX83" fmla="*/ 3799 w 10000"/>
              <a:gd name="connsiteY83" fmla="*/ 8197 h 10002"/>
              <a:gd name="connsiteX84" fmla="*/ 704 w 10000"/>
              <a:gd name="connsiteY84" fmla="*/ 8211 h 10002"/>
              <a:gd name="connsiteX85" fmla="*/ 704 w 10000"/>
              <a:gd name="connsiteY85" fmla="*/ 8840 h 10002"/>
              <a:gd name="connsiteX86" fmla="*/ 644 w 10000"/>
              <a:gd name="connsiteY86" fmla="*/ 8920 h 10002"/>
              <a:gd name="connsiteX87" fmla="*/ 598 w 10000"/>
              <a:gd name="connsiteY87" fmla="*/ 9006 h 10002"/>
              <a:gd name="connsiteX88" fmla="*/ 566 w 10000"/>
              <a:gd name="connsiteY88" fmla="*/ 9099 h 10002"/>
              <a:gd name="connsiteX89" fmla="*/ 553 w 10000"/>
              <a:gd name="connsiteY89" fmla="*/ 9205 h 10002"/>
              <a:gd name="connsiteX90" fmla="*/ 526 w 10000"/>
              <a:gd name="connsiteY90" fmla="*/ 9198 h 10002"/>
              <a:gd name="connsiteX91" fmla="*/ 505 w 10000"/>
              <a:gd name="connsiteY91" fmla="*/ 9198 h 10002"/>
              <a:gd name="connsiteX92" fmla="*/ 479 w 10000"/>
              <a:gd name="connsiteY92" fmla="*/ 9192 h 10002"/>
              <a:gd name="connsiteX93" fmla="*/ 453 w 10000"/>
              <a:gd name="connsiteY93" fmla="*/ 9192 h 10002"/>
              <a:gd name="connsiteX94" fmla="*/ 369 w 10000"/>
              <a:gd name="connsiteY94" fmla="*/ 9198 h 10002"/>
              <a:gd name="connsiteX95" fmla="*/ 296 w 10000"/>
              <a:gd name="connsiteY95" fmla="*/ 9218 h 10002"/>
              <a:gd name="connsiteX96" fmla="*/ 224 w 10000"/>
              <a:gd name="connsiteY96" fmla="*/ 9245 h 10002"/>
              <a:gd name="connsiteX97" fmla="*/ 158 w 10000"/>
              <a:gd name="connsiteY97" fmla="*/ 9284 h 10002"/>
              <a:gd name="connsiteX98" fmla="*/ 100 w 10000"/>
              <a:gd name="connsiteY98" fmla="*/ 9337 h 10002"/>
              <a:gd name="connsiteX99" fmla="*/ 47 w 10000"/>
              <a:gd name="connsiteY99" fmla="*/ 9390 h 10002"/>
              <a:gd name="connsiteX100" fmla="*/ 0 w 10000"/>
              <a:gd name="connsiteY100" fmla="*/ 9457 h 10002"/>
              <a:gd name="connsiteX101" fmla="*/ 252 w 10000"/>
              <a:gd name="connsiteY101" fmla="*/ 9529 h 10002"/>
              <a:gd name="connsiteX102" fmla="*/ 765 w 10000"/>
              <a:gd name="connsiteY102" fmla="*/ 8947 h 10002"/>
              <a:gd name="connsiteX103" fmla="*/ 1200 w 10000"/>
              <a:gd name="connsiteY103" fmla="*/ 9004 h 10002"/>
              <a:gd name="connsiteX104" fmla="*/ 1660 w 10000"/>
              <a:gd name="connsiteY104" fmla="*/ 9428 h 10002"/>
              <a:gd name="connsiteX105" fmla="*/ 8496 w 10000"/>
              <a:gd name="connsiteY105" fmla="*/ 10000 h 10002"/>
              <a:gd name="connsiteX106" fmla="*/ 9924 w 10000"/>
              <a:gd name="connsiteY106" fmla="*/ 9529 h 10002"/>
              <a:gd name="connsiteX107" fmla="*/ 10000 w 10000"/>
              <a:gd name="connsiteY107" fmla="*/ 9529 h 10002"/>
              <a:gd name="connsiteX0" fmla="*/ 10000 w 10000"/>
              <a:gd name="connsiteY0" fmla="*/ 9529 h 10002"/>
              <a:gd name="connsiteX1" fmla="*/ 10000 w 10000"/>
              <a:gd name="connsiteY1" fmla="*/ 7382 h 10002"/>
              <a:gd name="connsiteX2" fmla="*/ 9193 w 10000"/>
              <a:gd name="connsiteY2" fmla="*/ 7382 h 10002"/>
              <a:gd name="connsiteX3" fmla="*/ 9193 w 10000"/>
              <a:gd name="connsiteY3" fmla="*/ 4129 h 10002"/>
              <a:gd name="connsiteX4" fmla="*/ 7199 w 10000"/>
              <a:gd name="connsiteY4" fmla="*/ 4129 h 10002"/>
              <a:gd name="connsiteX5" fmla="*/ 7199 w 10000"/>
              <a:gd name="connsiteY5" fmla="*/ 3817 h 10002"/>
              <a:gd name="connsiteX6" fmla="*/ 8792 w 10000"/>
              <a:gd name="connsiteY6" fmla="*/ 3817 h 10002"/>
              <a:gd name="connsiteX7" fmla="*/ 8792 w 10000"/>
              <a:gd name="connsiteY7" fmla="*/ 3499 h 10002"/>
              <a:gd name="connsiteX8" fmla="*/ 7199 w 10000"/>
              <a:gd name="connsiteY8" fmla="*/ 3499 h 10002"/>
              <a:gd name="connsiteX9" fmla="*/ 7199 w 10000"/>
              <a:gd name="connsiteY9" fmla="*/ 1365 h 10002"/>
              <a:gd name="connsiteX10" fmla="*/ 4855 w 10000"/>
              <a:gd name="connsiteY10" fmla="*/ 550 h 10002"/>
              <a:gd name="connsiteX11" fmla="*/ 4855 w 10000"/>
              <a:gd name="connsiteY11" fmla="*/ 5673 h 10002"/>
              <a:gd name="connsiteX12" fmla="*/ 4483 w 10000"/>
              <a:gd name="connsiteY12" fmla="*/ 5679 h 10002"/>
              <a:gd name="connsiteX13" fmla="*/ 4483 w 10000"/>
              <a:gd name="connsiteY13" fmla="*/ 1756 h 10002"/>
              <a:gd name="connsiteX14" fmla="*/ 3695 w 10000"/>
              <a:gd name="connsiteY14" fmla="*/ 2061 h 10002"/>
              <a:gd name="connsiteX15" fmla="*/ 3268 w 10000"/>
              <a:gd name="connsiteY15" fmla="*/ 2061 h 10002"/>
              <a:gd name="connsiteX16" fmla="*/ 3268 w 10000"/>
              <a:gd name="connsiteY16" fmla="*/ 0 h 10002"/>
              <a:gd name="connsiteX17" fmla="*/ 3111 w 10000"/>
              <a:gd name="connsiteY17" fmla="*/ 0 h 10002"/>
              <a:gd name="connsiteX18" fmla="*/ 3111 w 10000"/>
              <a:gd name="connsiteY18" fmla="*/ 2061 h 10002"/>
              <a:gd name="connsiteX19" fmla="*/ 2750 w 10000"/>
              <a:gd name="connsiteY19" fmla="*/ 2061 h 10002"/>
              <a:gd name="connsiteX20" fmla="*/ 2750 w 10000"/>
              <a:gd name="connsiteY20" fmla="*/ 2492 h 10002"/>
              <a:gd name="connsiteX21" fmla="*/ 2100 w 10000"/>
              <a:gd name="connsiteY21" fmla="*/ 2816 h 10002"/>
              <a:gd name="connsiteX22" fmla="*/ 2100 w 10000"/>
              <a:gd name="connsiteY22" fmla="*/ 4414 h 10002"/>
              <a:gd name="connsiteX23" fmla="*/ 1752 w 10000"/>
              <a:gd name="connsiteY23" fmla="*/ 4414 h 10002"/>
              <a:gd name="connsiteX24" fmla="*/ 1752 w 10000"/>
              <a:gd name="connsiteY24" fmla="*/ 4838 h 10002"/>
              <a:gd name="connsiteX25" fmla="*/ 2100 w 10000"/>
              <a:gd name="connsiteY25" fmla="*/ 4838 h 10002"/>
              <a:gd name="connsiteX26" fmla="*/ 2100 w 10000"/>
              <a:gd name="connsiteY26" fmla="*/ 5368 h 10002"/>
              <a:gd name="connsiteX27" fmla="*/ 1752 w 10000"/>
              <a:gd name="connsiteY27" fmla="*/ 5368 h 10002"/>
              <a:gd name="connsiteX28" fmla="*/ 1752 w 10000"/>
              <a:gd name="connsiteY28" fmla="*/ 5792 h 10002"/>
              <a:gd name="connsiteX29" fmla="*/ 2100 w 10000"/>
              <a:gd name="connsiteY29" fmla="*/ 5792 h 10002"/>
              <a:gd name="connsiteX30" fmla="*/ 2100 w 10000"/>
              <a:gd name="connsiteY30" fmla="*/ 7044 h 10002"/>
              <a:gd name="connsiteX31" fmla="*/ 1063 w 10000"/>
              <a:gd name="connsiteY31" fmla="*/ 7044 h 10002"/>
              <a:gd name="connsiteX32" fmla="*/ 1063 w 10000"/>
              <a:gd name="connsiteY32" fmla="*/ 7820 h 10002"/>
              <a:gd name="connsiteX33" fmla="*/ 1595 w 10000"/>
              <a:gd name="connsiteY33" fmla="*/ 7840 h 10002"/>
              <a:gd name="connsiteX34" fmla="*/ 2316 w 10000"/>
              <a:gd name="connsiteY34" fmla="*/ 7316 h 10002"/>
              <a:gd name="connsiteX35" fmla="*/ 2310 w 10000"/>
              <a:gd name="connsiteY35" fmla="*/ 7820 h 10002"/>
              <a:gd name="connsiteX36" fmla="*/ 2972 w 10000"/>
              <a:gd name="connsiteY36" fmla="*/ 7369 h 10002"/>
              <a:gd name="connsiteX37" fmla="*/ 2972 w 10000"/>
              <a:gd name="connsiteY37" fmla="*/ 7820 h 10002"/>
              <a:gd name="connsiteX38" fmla="*/ 3628 w 10000"/>
              <a:gd name="connsiteY38" fmla="*/ 7362 h 10002"/>
              <a:gd name="connsiteX39" fmla="*/ 3634 w 10000"/>
              <a:gd name="connsiteY39" fmla="*/ 7813 h 10002"/>
              <a:gd name="connsiteX40" fmla="*/ 4265 w 10000"/>
              <a:gd name="connsiteY40" fmla="*/ 7329 h 10002"/>
              <a:gd name="connsiteX41" fmla="*/ 4265 w 10000"/>
              <a:gd name="connsiteY41" fmla="*/ 8615 h 10002"/>
              <a:gd name="connsiteX42" fmla="*/ 4338 w 10000"/>
              <a:gd name="connsiteY42" fmla="*/ 8522 h 10002"/>
              <a:gd name="connsiteX43" fmla="*/ 4410 w 10000"/>
              <a:gd name="connsiteY43" fmla="*/ 8436 h 10002"/>
              <a:gd name="connsiteX44" fmla="*/ 4497 w 10000"/>
              <a:gd name="connsiteY44" fmla="*/ 8363 h 10002"/>
              <a:gd name="connsiteX45" fmla="*/ 4594 w 10000"/>
              <a:gd name="connsiteY45" fmla="*/ 8297 h 10002"/>
              <a:gd name="connsiteX46" fmla="*/ 4692 w 10000"/>
              <a:gd name="connsiteY46" fmla="*/ 8251 h 10002"/>
              <a:gd name="connsiteX47" fmla="*/ 4797 w 10000"/>
              <a:gd name="connsiteY47" fmla="*/ 8217 h 10002"/>
              <a:gd name="connsiteX48" fmla="*/ 4907 w 10000"/>
              <a:gd name="connsiteY48" fmla="*/ 8191 h 10002"/>
              <a:gd name="connsiteX49" fmla="*/ 5033 w 10000"/>
              <a:gd name="connsiteY49" fmla="*/ 8184 h 10002"/>
              <a:gd name="connsiteX50" fmla="*/ 5204 w 10000"/>
              <a:gd name="connsiteY50" fmla="*/ 8197 h 10002"/>
              <a:gd name="connsiteX51" fmla="*/ 5375 w 10000"/>
              <a:gd name="connsiteY51" fmla="*/ 8244 h 10002"/>
              <a:gd name="connsiteX52" fmla="*/ 5512 w 10000"/>
              <a:gd name="connsiteY52" fmla="*/ 8323 h 10002"/>
              <a:gd name="connsiteX53" fmla="*/ 5651 w 10000"/>
              <a:gd name="connsiteY53" fmla="*/ 8423 h 10002"/>
              <a:gd name="connsiteX54" fmla="*/ 5770 w 10000"/>
              <a:gd name="connsiteY54" fmla="*/ 8542 h 10002"/>
              <a:gd name="connsiteX55" fmla="*/ 5847 w 10000"/>
              <a:gd name="connsiteY55" fmla="*/ 8688 h 10002"/>
              <a:gd name="connsiteX56" fmla="*/ 5920 w 10000"/>
              <a:gd name="connsiteY56" fmla="*/ 8840 h 10002"/>
              <a:gd name="connsiteX57" fmla="*/ 5945 w 10000"/>
              <a:gd name="connsiteY57" fmla="*/ 9006 h 10002"/>
              <a:gd name="connsiteX58" fmla="*/ 5979 w 10000"/>
              <a:gd name="connsiteY58" fmla="*/ 8999 h 10002"/>
              <a:gd name="connsiteX59" fmla="*/ 6003 w 10000"/>
              <a:gd name="connsiteY59" fmla="*/ 8999 h 10002"/>
              <a:gd name="connsiteX60" fmla="*/ 6030 w 10000"/>
              <a:gd name="connsiteY60" fmla="*/ 8993 h 10002"/>
              <a:gd name="connsiteX61" fmla="*/ 6056 w 10000"/>
              <a:gd name="connsiteY61" fmla="*/ 8993 h 10002"/>
              <a:gd name="connsiteX62" fmla="*/ 6089 w 10000"/>
              <a:gd name="connsiteY62" fmla="*/ 8986 h 10002"/>
              <a:gd name="connsiteX63" fmla="*/ 6121 w 10000"/>
              <a:gd name="connsiteY63" fmla="*/ 8986 h 10002"/>
              <a:gd name="connsiteX64" fmla="*/ 6148 w 10000"/>
              <a:gd name="connsiteY64" fmla="*/ 8986 h 10002"/>
              <a:gd name="connsiteX65" fmla="*/ 6182 w 10000"/>
              <a:gd name="connsiteY65" fmla="*/ 8986 h 10002"/>
              <a:gd name="connsiteX66" fmla="*/ 6319 w 10000"/>
              <a:gd name="connsiteY66" fmla="*/ 8993 h 10002"/>
              <a:gd name="connsiteX67" fmla="*/ 6443 w 10000"/>
              <a:gd name="connsiteY67" fmla="*/ 9026 h 10002"/>
              <a:gd name="connsiteX68" fmla="*/ 6568 w 10000"/>
              <a:gd name="connsiteY68" fmla="*/ 9072 h 10002"/>
              <a:gd name="connsiteX69" fmla="*/ 6681 w 10000"/>
              <a:gd name="connsiteY69" fmla="*/ 9139 h 10002"/>
              <a:gd name="connsiteX70" fmla="*/ 6784 w 10000"/>
              <a:gd name="connsiteY70" fmla="*/ 9218 h 10002"/>
              <a:gd name="connsiteX71" fmla="*/ 6877 w 10000"/>
              <a:gd name="connsiteY71" fmla="*/ 9304 h 10002"/>
              <a:gd name="connsiteX72" fmla="*/ 6950 w 10000"/>
              <a:gd name="connsiteY72" fmla="*/ 9417 h 10002"/>
              <a:gd name="connsiteX73" fmla="*/ 7016 w 10000"/>
              <a:gd name="connsiteY73" fmla="*/ 9529 h 10002"/>
              <a:gd name="connsiteX74" fmla="*/ 3268 w 10000"/>
              <a:gd name="connsiteY74" fmla="*/ 9529 h 10002"/>
              <a:gd name="connsiteX75" fmla="*/ 3307 w 10000"/>
              <a:gd name="connsiteY75" fmla="*/ 9443 h 10002"/>
              <a:gd name="connsiteX76" fmla="*/ 3361 w 10000"/>
              <a:gd name="connsiteY76" fmla="*/ 9357 h 10002"/>
              <a:gd name="connsiteX77" fmla="*/ 3412 w 10000"/>
              <a:gd name="connsiteY77" fmla="*/ 9291 h 10002"/>
              <a:gd name="connsiteX78" fmla="*/ 3483 w 10000"/>
              <a:gd name="connsiteY78" fmla="*/ 9225 h 10002"/>
              <a:gd name="connsiteX79" fmla="*/ 3550 w 10000"/>
              <a:gd name="connsiteY79" fmla="*/ 9172 h 10002"/>
              <a:gd name="connsiteX80" fmla="*/ 3628 w 10000"/>
              <a:gd name="connsiteY80" fmla="*/ 9119 h 10002"/>
              <a:gd name="connsiteX81" fmla="*/ 3708 w 10000"/>
              <a:gd name="connsiteY81" fmla="*/ 9079 h 10002"/>
              <a:gd name="connsiteX82" fmla="*/ 3799 w 10000"/>
              <a:gd name="connsiteY82" fmla="*/ 9046 h 10002"/>
              <a:gd name="connsiteX83" fmla="*/ 3799 w 10000"/>
              <a:gd name="connsiteY83" fmla="*/ 8197 h 10002"/>
              <a:gd name="connsiteX84" fmla="*/ 704 w 10000"/>
              <a:gd name="connsiteY84" fmla="*/ 8211 h 10002"/>
              <a:gd name="connsiteX85" fmla="*/ 704 w 10000"/>
              <a:gd name="connsiteY85" fmla="*/ 8840 h 10002"/>
              <a:gd name="connsiteX86" fmla="*/ 644 w 10000"/>
              <a:gd name="connsiteY86" fmla="*/ 8920 h 10002"/>
              <a:gd name="connsiteX87" fmla="*/ 598 w 10000"/>
              <a:gd name="connsiteY87" fmla="*/ 9006 h 10002"/>
              <a:gd name="connsiteX88" fmla="*/ 566 w 10000"/>
              <a:gd name="connsiteY88" fmla="*/ 9099 h 10002"/>
              <a:gd name="connsiteX89" fmla="*/ 553 w 10000"/>
              <a:gd name="connsiteY89" fmla="*/ 9205 h 10002"/>
              <a:gd name="connsiteX90" fmla="*/ 526 w 10000"/>
              <a:gd name="connsiteY90" fmla="*/ 9198 h 10002"/>
              <a:gd name="connsiteX91" fmla="*/ 505 w 10000"/>
              <a:gd name="connsiteY91" fmla="*/ 9198 h 10002"/>
              <a:gd name="connsiteX92" fmla="*/ 479 w 10000"/>
              <a:gd name="connsiteY92" fmla="*/ 9192 h 10002"/>
              <a:gd name="connsiteX93" fmla="*/ 453 w 10000"/>
              <a:gd name="connsiteY93" fmla="*/ 9192 h 10002"/>
              <a:gd name="connsiteX94" fmla="*/ 369 w 10000"/>
              <a:gd name="connsiteY94" fmla="*/ 9198 h 10002"/>
              <a:gd name="connsiteX95" fmla="*/ 296 w 10000"/>
              <a:gd name="connsiteY95" fmla="*/ 9218 h 10002"/>
              <a:gd name="connsiteX96" fmla="*/ 224 w 10000"/>
              <a:gd name="connsiteY96" fmla="*/ 9245 h 10002"/>
              <a:gd name="connsiteX97" fmla="*/ 158 w 10000"/>
              <a:gd name="connsiteY97" fmla="*/ 9284 h 10002"/>
              <a:gd name="connsiteX98" fmla="*/ 100 w 10000"/>
              <a:gd name="connsiteY98" fmla="*/ 9337 h 10002"/>
              <a:gd name="connsiteX99" fmla="*/ 47 w 10000"/>
              <a:gd name="connsiteY99" fmla="*/ 9390 h 10002"/>
              <a:gd name="connsiteX100" fmla="*/ 0 w 10000"/>
              <a:gd name="connsiteY100" fmla="*/ 9457 h 10002"/>
              <a:gd name="connsiteX101" fmla="*/ 1114 w 10000"/>
              <a:gd name="connsiteY101" fmla="*/ 8760 h 10002"/>
              <a:gd name="connsiteX102" fmla="*/ 765 w 10000"/>
              <a:gd name="connsiteY102" fmla="*/ 8947 h 10002"/>
              <a:gd name="connsiteX103" fmla="*/ 1200 w 10000"/>
              <a:gd name="connsiteY103" fmla="*/ 9004 h 10002"/>
              <a:gd name="connsiteX104" fmla="*/ 1660 w 10000"/>
              <a:gd name="connsiteY104" fmla="*/ 9428 h 10002"/>
              <a:gd name="connsiteX105" fmla="*/ 8496 w 10000"/>
              <a:gd name="connsiteY105" fmla="*/ 10000 h 10002"/>
              <a:gd name="connsiteX106" fmla="*/ 9924 w 10000"/>
              <a:gd name="connsiteY106" fmla="*/ 9529 h 10002"/>
              <a:gd name="connsiteX107" fmla="*/ 10000 w 10000"/>
              <a:gd name="connsiteY107" fmla="*/ 9529 h 10002"/>
              <a:gd name="connsiteX0" fmla="*/ 9954 w 9954"/>
              <a:gd name="connsiteY0" fmla="*/ 9529 h 10002"/>
              <a:gd name="connsiteX1" fmla="*/ 9954 w 9954"/>
              <a:gd name="connsiteY1" fmla="*/ 7382 h 10002"/>
              <a:gd name="connsiteX2" fmla="*/ 9147 w 9954"/>
              <a:gd name="connsiteY2" fmla="*/ 7382 h 10002"/>
              <a:gd name="connsiteX3" fmla="*/ 9147 w 9954"/>
              <a:gd name="connsiteY3" fmla="*/ 4129 h 10002"/>
              <a:gd name="connsiteX4" fmla="*/ 7153 w 9954"/>
              <a:gd name="connsiteY4" fmla="*/ 4129 h 10002"/>
              <a:gd name="connsiteX5" fmla="*/ 7153 w 9954"/>
              <a:gd name="connsiteY5" fmla="*/ 3817 h 10002"/>
              <a:gd name="connsiteX6" fmla="*/ 8746 w 9954"/>
              <a:gd name="connsiteY6" fmla="*/ 3817 h 10002"/>
              <a:gd name="connsiteX7" fmla="*/ 8746 w 9954"/>
              <a:gd name="connsiteY7" fmla="*/ 3499 h 10002"/>
              <a:gd name="connsiteX8" fmla="*/ 7153 w 9954"/>
              <a:gd name="connsiteY8" fmla="*/ 3499 h 10002"/>
              <a:gd name="connsiteX9" fmla="*/ 7153 w 9954"/>
              <a:gd name="connsiteY9" fmla="*/ 1365 h 10002"/>
              <a:gd name="connsiteX10" fmla="*/ 4809 w 9954"/>
              <a:gd name="connsiteY10" fmla="*/ 550 h 10002"/>
              <a:gd name="connsiteX11" fmla="*/ 4809 w 9954"/>
              <a:gd name="connsiteY11" fmla="*/ 5673 h 10002"/>
              <a:gd name="connsiteX12" fmla="*/ 4437 w 9954"/>
              <a:gd name="connsiteY12" fmla="*/ 5679 h 10002"/>
              <a:gd name="connsiteX13" fmla="*/ 4437 w 9954"/>
              <a:gd name="connsiteY13" fmla="*/ 1756 h 10002"/>
              <a:gd name="connsiteX14" fmla="*/ 3649 w 9954"/>
              <a:gd name="connsiteY14" fmla="*/ 2061 h 10002"/>
              <a:gd name="connsiteX15" fmla="*/ 3222 w 9954"/>
              <a:gd name="connsiteY15" fmla="*/ 2061 h 10002"/>
              <a:gd name="connsiteX16" fmla="*/ 3222 w 9954"/>
              <a:gd name="connsiteY16" fmla="*/ 0 h 10002"/>
              <a:gd name="connsiteX17" fmla="*/ 3065 w 9954"/>
              <a:gd name="connsiteY17" fmla="*/ 0 h 10002"/>
              <a:gd name="connsiteX18" fmla="*/ 3065 w 9954"/>
              <a:gd name="connsiteY18" fmla="*/ 2061 h 10002"/>
              <a:gd name="connsiteX19" fmla="*/ 2704 w 9954"/>
              <a:gd name="connsiteY19" fmla="*/ 2061 h 10002"/>
              <a:gd name="connsiteX20" fmla="*/ 2704 w 9954"/>
              <a:gd name="connsiteY20" fmla="*/ 2492 h 10002"/>
              <a:gd name="connsiteX21" fmla="*/ 2054 w 9954"/>
              <a:gd name="connsiteY21" fmla="*/ 2816 h 10002"/>
              <a:gd name="connsiteX22" fmla="*/ 2054 w 9954"/>
              <a:gd name="connsiteY22" fmla="*/ 4414 h 10002"/>
              <a:gd name="connsiteX23" fmla="*/ 1706 w 9954"/>
              <a:gd name="connsiteY23" fmla="*/ 4414 h 10002"/>
              <a:gd name="connsiteX24" fmla="*/ 1706 w 9954"/>
              <a:gd name="connsiteY24" fmla="*/ 4838 h 10002"/>
              <a:gd name="connsiteX25" fmla="*/ 2054 w 9954"/>
              <a:gd name="connsiteY25" fmla="*/ 4838 h 10002"/>
              <a:gd name="connsiteX26" fmla="*/ 2054 w 9954"/>
              <a:gd name="connsiteY26" fmla="*/ 5368 h 10002"/>
              <a:gd name="connsiteX27" fmla="*/ 1706 w 9954"/>
              <a:gd name="connsiteY27" fmla="*/ 5368 h 10002"/>
              <a:gd name="connsiteX28" fmla="*/ 1706 w 9954"/>
              <a:gd name="connsiteY28" fmla="*/ 5792 h 10002"/>
              <a:gd name="connsiteX29" fmla="*/ 2054 w 9954"/>
              <a:gd name="connsiteY29" fmla="*/ 5792 h 10002"/>
              <a:gd name="connsiteX30" fmla="*/ 2054 w 9954"/>
              <a:gd name="connsiteY30" fmla="*/ 7044 h 10002"/>
              <a:gd name="connsiteX31" fmla="*/ 1017 w 9954"/>
              <a:gd name="connsiteY31" fmla="*/ 7044 h 10002"/>
              <a:gd name="connsiteX32" fmla="*/ 1017 w 9954"/>
              <a:gd name="connsiteY32" fmla="*/ 7820 h 10002"/>
              <a:gd name="connsiteX33" fmla="*/ 1549 w 9954"/>
              <a:gd name="connsiteY33" fmla="*/ 7840 h 10002"/>
              <a:gd name="connsiteX34" fmla="*/ 2270 w 9954"/>
              <a:gd name="connsiteY34" fmla="*/ 7316 h 10002"/>
              <a:gd name="connsiteX35" fmla="*/ 2264 w 9954"/>
              <a:gd name="connsiteY35" fmla="*/ 7820 h 10002"/>
              <a:gd name="connsiteX36" fmla="*/ 2926 w 9954"/>
              <a:gd name="connsiteY36" fmla="*/ 7369 h 10002"/>
              <a:gd name="connsiteX37" fmla="*/ 2926 w 9954"/>
              <a:gd name="connsiteY37" fmla="*/ 7820 h 10002"/>
              <a:gd name="connsiteX38" fmla="*/ 3582 w 9954"/>
              <a:gd name="connsiteY38" fmla="*/ 7362 h 10002"/>
              <a:gd name="connsiteX39" fmla="*/ 3588 w 9954"/>
              <a:gd name="connsiteY39" fmla="*/ 7813 h 10002"/>
              <a:gd name="connsiteX40" fmla="*/ 4219 w 9954"/>
              <a:gd name="connsiteY40" fmla="*/ 7329 h 10002"/>
              <a:gd name="connsiteX41" fmla="*/ 4219 w 9954"/>
              <a:gd name="connsiteY41" fmla="*/ 8615 h 10002"/>
              <a:gd name="connsiteX42" fmla="*/ 4292 w 9954"/>
              <a:gd name="connsiteY42" fmla="*/ 8522 h 10002"/>
              <a:gd name="connsiteX43" fmla="*/ 4364 w 9954"/>
              <a:gd name="connsiteY43" fmla="*/ 8436 h 10002"/>
              <a:gd name="connsiteX44" fmla="*/ 4451 w 9954"/>
              <a:gd name="connsiteY44" fmla="*/ 8363 h 10002"/>
              <a:gd name="connsiteX45" fmla="*/ 4548 w 9954"/>
              <a:gd name="connsiteY45" fmla="*/ 8297 h 10002"/>
              <a:gd name="connsiteX46" fmla="*/ 4646 w 9954"/>
              <a:gd name="connsiteY46" fmla="*/ 8251 h 10002"/>
              <a:gd name="connsiteX47" fmla="*/ 4751 w 9954"/>
              <a:gd name="connsiteY47" fmla="*/ 8217 h 10002"/>
              <a:gd name="connsiteX48" fmla="*/ 4861 w 9954"/>
              <a:gd name="connsiteY48" fmla="*/ 8191 h 10002"/>
              <a:gd name="connsiteX49" fmla="*/ 4987 w 9954"/>
              <a:gd name="connsiteY49" fmla="*/ 8184 h 10002"/>
              <a:gd name="connsiteX50" fmla="*/ 5158 w 9954"/>
              <a:gd name="connsiteY50" fmla="*/ 8197 h 10002"/>
              <a:gd name="connsiteX51" fmla="*/ 5329 w 9954"/>
              <a:gd name="connsiteY51" fmla="*/ 8244 h 10002"/>
              <a:gd name="connsiteX52" fmla="*/ 5466 w 9954"/>
              <a:gd name="connsiteY52" fmla="*/ 8323 h 10002"/>
              <a:gd name="connsiteX53" fmla="*/ 5605 w 9954"/>
              <a:gd name="connsiteY53" fmla="*/ 8423 h 10002"/>
              <a:gd name="connsiteX54" fmla="*/ 5724 w 9954"/>
              <a:gd name="connsiteY54" fmla="*/ 8542 h 10002"/>
              <a:gd name="connsiteX55" fmla="*/ 5801 w 9954"/>
              <a:gd name="connsiteY55" fmla="*/ 8688 h 10002"/>
              <a:gd name="connsiteX56" fmla="*/ 5874 w 9954"/>
              <a:gd name="connsiteY56" fmla="*/ 8840 h 10002"/>
              <a:gd name="connsiteX57" fmla="*/ 5899 w 9954"/>
              <a:gd name="connsiteY57" fmla="*/ 9006 h 10002"/>
              <a:gd name="connsiteX58" fmla="*/ 5933 w 9954"/>
              <a:gd name="connsiteY58" fmla="*/ 8999 h 10002"/>
              <a:gd name="connsiteX59" fmla="*/ 5957 w 9954"/>
              <a:gd name="connsiteY59" fmla="*/ 8999 h 10002"/>
              <a:gd name="connsiteX60" fmla="*/ 5984 w 9954"/>
              <a:gd name="connsiteY60" fmla="*/ 8993 h 10002"/>
              <a:gd name="connsiteX61" fmla="*/ 6010 w 9954"/>
              <a:gd name="connsiteY61" fmla="*/ 8993 h 10002"/>
              <a:gd name="connsiteX62" fmla="*/ 6043 w 9954"/>
              <a:gd name="connsiteY62" fmla="*/ 8986 h 10002"/>
              <a:gd name="connsiteX63" fmla="*/ 6075 w 9954"/>
              <a:gd name="connsiteY63" fmla="*/ 8986 h 10002"/>
              <a:gd name="connsiteX64" fmla="*/ 6102 w 9954"/>
              <a:gd name="connsiteY64" fmla="*/ 8986 h 10002"/>
              <a:gd name="connsiteX65" fmla="*/ 6136 w 9954"/>
              <a:gd name="connsiteY65" fmla="*/ 8986 h 10002"/>
              <a:gd name="connsiteX66" fmla="*/ 6273 w 9954"/>
              <a:gd name="connsiteY66" fmla="*/ 8993 h 10002"/>
              <a:gd name="connsiteX67" fmla="*/ 6397 w 9954"/>
              <a:gd name="connsiteY67" fmla="*/ 9026 h 10002"/>
              <a:gd name="connsiteX68" fmla="*/ 6522 w 9954"/>
              <a:gd name="connsiteY68" fmla="*/ 9072 h 10002"/>
              <a:gd name="connsiteX69" fmla="*/ 6635 w 9954"/>
              <a:gd name="connsiteY69" fmla="*/ 9139 h 10002"/>
              <a:gd name="connsiteX70" fmla="*/ 6738 w 9954"/>
              <a:gd name="connsiteY70" fmla="*/ 9218 h 10002"/>
              <a:gd name="connsiteX71" fmla="*/ 6831 w 9954"/>
              <a:gd name="connsiteY71" fmla="*/ 9304 h 10002"/>
              <a:gd name="connsiteX72" fmla="*/ 6904 w 9954"/>
              <a:gd name="connsiteY72" fmla="*/ 9417 h 10002"/>
              <a:gd name="connsiteX73" fmla="*/ 6970 w 9954"/>
              <a:gd name="connsiteY73" fmla="*/ 9529 h 10002"/>
              <a:gd name="connsiteX74" fmla="*/ 3222 w 9954"/>
              <a:gd name="connsiteY74" fmla="*/ 9529 h 10002"/>
              <a:gd name="connsiteX75" fmla="*/ 3261 w 9954"/>
              <a:gd name="connsiteY75" fmla="*/ 9443 h 10002"/>
              <a:gd name="connsiteX76" fmla="*/ 3315 w 9954"/>
              <a:gd name="connsiteY76" fmla="*/ 9357 h 10002"/>
              <a:gd name="connsiteX77" fmla="*/ 3366 w 9954"/>
              <a:gd name="connsiteY77" fmla="*/ 9291 h 10002"/>
              <a:gd name="connsiteX78" fmla="*/ 3437 w 9954"/>
              <a:gd name="connsiteY78" fmla="*/ 9225 h 10002"/>
              <a:gd name="connsiteX79" fmla="*/ 3504 w 9954"/>
              <a:gd name="connsiteY79" fmla="*/ 9172 h 10002"/>
              <a:gd name="connsiteX80" fmla="*/ 3582 w 9954"/>
              <a:gd name="connsiteY80" fmla="*/ 9119 h 10002"/>
              <a:gd name="connsiteX81" fmla="*/ 3662 w 9954"/>
              <a:gd name="connsiteY81" fmla="*/ 9079 h 10002"/>
              <a:gd name="connsiteX82" fmla="*/ 3753 w 9954"/>
              <a:gd name="connsiteY82" fmla="*/ 9046 h 10002"/>
              <a:gd name="connsiteX83" fmla="*/ 3753 w 9954"/>
              <a:gd name="connsiteY83" fmla="*/ 8197 h 10002"/>
              <a:gd name="connsiteX84" fmla="*/ 658 w 9954"/>
              <a:gd name="connsiteY84" fmla="*/ 8211 h 10002"/>
              <a:gd name="connsiteX85" fmla="*/ 658 w 9954"/>
              <a:gd name="connsiteY85" fmla="*/ 8840 h 10002"/>
              <a:gd name="connsiteX86" fmla="*/ 598 w 9954"/>
              <a:gd name="connsiteY86" fmla="*/ 8920 h 10002"/>
              <a:gd name="connsiteX87" fmla="*/ 552 w 9954"/>
              <a:gd name="connsiteY87" fmla="*/ 9006 h 10002"/>
              <a:gd name="connsiteX88" fmla="*/ 520 w 9954"/>
              <a:gd name="connsiteY88" fmla="*/ 9099 h 10002"/>
              <a:gd name="connsiteX89" fmla="*/ 507 w 9954"/>
              <a:gd name="connsiteY89" fmla="*/ 9205 h 10002"/>
              <a:gd name="connsiteX90" fmla="*/ 480 w 9954"/>
              <a:gd name="connsiteY90" fmla="*/ 9198 h 10002"/>
              <a:gd name="connsiteX91" fmla="*/ 459 w 9954"/>
              <a:gd name="connsiteY91" fmla="*/ 9198 h 10002"/>
              <a:gd name="connsiteX92" fmla="*/ 433 w 9954"/>
              <a:gd name="connsiteY92" fmla="*/ 9192 h 10002"/>
              <a:gd name="connsiteX93" fmla="*/ 407 w 9954"/>
              <a:gd name="connsiteY93" fmla="*/ 9192 h 10002"/>
              <a:gd name="connsiteX94" fmla="*/ 323 w 9954"/>
              <a:gd name="connsiteY94" fmla="*/ 9198 h 10002"/>
              <a:gd name="connsiteX95" fmla="*/ 250 w 9954"/>
              <a:gd name="connsiteY95" fmla="*/ 9218 h 10002"/>
              <a:gd name="connsiteX96" fmla="*/ 178 w 9954"/>
              <a:gd name="connsiteY96" fmla="*/ 9245 h 10002"/>
              <a:gd name="connsiteX97" fmla="*/ 112 w 9954"/>
              <a:gd name="connsiteY97" fmla="*/ 9284 h 10002"/>
              <a:gd name="connsiteX98" fmla="*/ 54 w 9954"/>
              <a:gd name="connsiteY98" fmla="*/ 9337 h 10002"/>
              <a:gd name="connsiteX99" fmla="*/ 1 w 9954"/>
              <a:gd name="connsiteY99" fmla="*/ 9390 h 10002"/>
              <a:gd name="connsiteX100" fmla="*/ 184 w 9954"/>
              <a:gd name="connsiteY100" fmla="*/ 7089 h 10002"/>
              <a:gd name="connsiteX101" fmla="*/ 1068 w 9954"/>
              <a:gd name="connsiteY101" fmla="*/ 8760 h 10002"/>
              <a:gd name="connsiteX102" fmla="*/ 719 w 9954"/>
              <a:gd name="connsiteY102" fmla="*/ 8947 h 10002"/>
              <a:gd name="connsiteX103" fmla="*/ 1154 w 9954"/>
              <a:gd name="connsiteY103" fmla="*/ 9004 h 10002"/>
              <a:gd name="connsiteX104" fmla="*/ 1614 w 9954"/>
              <a:gd name="connsiteY104" fmla="*/ 9428 h 10002"/>
              <a:gd name="connsiteX105" fmla="*/ 8450 w 9954"/>
              <a:gd name="connsiteY105" fmla="*/ 10000 h 10002"/>
              <a:gd name="connsiteX106" fmla="*/ 9878 w 9954"/>
              <a:gd name="connsiteY106" fmla="*/ 9529 h 10002"/>
              <a:gd name="connsiteX107" fmla="*/ 9954 w 9954"/>
              <a:gd name="connsiteY107" fmla="*/ 9529 h 10002"/>
              <a:gd name="connsiteX0" fmla="*/ 9947 w 9947"/>
              <a:gd name="connsiteY0" fmla="*/ 9527 h 10000"/>
              <a:gd name="connsiteX1" fmla="*/ 9947 w 9947"/>
              <a:gd name="connsiteY1" fmla="*/ 7381 h 10000"/>
              <a:gd name="connsiteX2" fmla="*/ 9136 w 9947"/>
              <a:gd name="connsiteY2" fmla="*/ 7381 h 10000"/>
              <a:gd name="connsiteX3" fmla="*/ 9136 w 9947"/>
              <a:gd name="connsiteY3" fmla="*/ 4128 h 10000"/>
              <a:gd name="connsiteX4" fmla="*/ 7133 w 9947"/>
              <a:gd name="connsiteY4" fmla="*/ 4128 h 10000"/>
              <a:gd name="connsiteX5" fmla="*/ 7133 w 9947"/>
              <a:gd name="connsiteY5" fmla="*/ 3816 h 10000"/>
              <a:gd name="connsiteX6" fmla="*/ 8733 w 9947"/>
              <a:gd name="connsiteY6" fmla="*/ 3816 h 10000"/>
              <a:gd name="connsiteX7" fmla="*/ 8733 w 9947"/>
              <a:gd name="connsiteY7" fmla="*/ 3498 h 10000"/>
              <a:gd name="connsiteX8" fmla="*/ 7133 w 9947"/>
              <a:gd name="connsiteY8" fmla="*/ 3498 h 10000"/>
              <a:gd name="connsiteX9" fmla="*/ 7133 w 9947"/>
              <a:gd name="connsiteY9" fmla="*/ 1365 h 10000"/>
              <a:gd name="connsiteX10" fmla="*/ 4778 w 9947"/>
              <a:gd name="connsiteY10" fmla="*/ 550 h 10000"/>
              <a:gd name="connsiteX11" fmla="*/ 4778 w 9947"/>
              <a:gd name="connsiteY11" fmla="*/ 5672 h 10000"/>
              <a:gd name="connsiteX12" fmla="*/ 4405 w 9947"/>
              <a:gd name="connsiteY12" fmla="*/ 5678 h 10000"/>
              <a:gd name="connsiteX13" fmla="*/ 4405 w 9947"/>
              <a:gd name="connsiteY13" fmla="*/ 1756 h 10000"/>
              <a:gd name="connsiteX14" fmla="*/ 3613 w 9947"/>
              <a:gd name="connsiteY14" fmla="*/ 2061 h 10000"/>
              <a:gd name="connsiteX15" fmla="*/ 3184 w 9947"/>
              <a:gd name="connsiteY15" fmla="*/ 2061 h 10000"/>
              <a:gd name="connsiteX16" fmla="*/ 3184 w 9947"/>
              <a:gd name="connsiteY16" fmla="*/ 0 h 10000"/>
              <a:gd name="connsiteX17" fmla="*/ 3026 w 9947"/>
              <a:gd name="connsiteY17" fmla="*/ 0 h 10000"/>
              <a:gd name="connsiteX18" fmla="*/ 3026 w 9947"/>
              <a:gd name="connsiteY18" fmla="*/ 2061 h 10000"/>
              <a:gd name="connsiteX19" fmla="*/ 2663 w 9947"/>
              <a:gd name="connsiteY19" fmla="*/ 2061 h 10000"/>
              <a:gd name="connsiteX20" fmla="*/ 2663 w 9947"/>
              <a:gd name="connsiteY20" fmla="*/ 2492 h 10000"/>
              <a:gd name="connsiteX21" fmla="*/ 2010 w 9947"/>
              <a:gd name="connsiteY21" fmla="*/ 2815 h 10000"/>
              <a:gd name="connsiteX22" fmla="*/ 2010 w 9947"/>
              <a:gd name="connsiteY22" fmla="*/ 4413 h 10000"/>
              <a:gd name="connsiteX23" fmla="*/ 1661 w 9947"/>
              <a:gd name="connsiteY23" fmla="*/ 4413 h 10000"/>
              <a:gd name="connsiteX24" fmla="*/ 1661 w 9947"/>
              <a:gd name="connsiteY24" fmla="*/ 4837 h 10000"/>
              <a:gd name="connsiteX25" fmla="*/ 2010 w 9947"/>
              <a:gd name="connsiteY25" fmla="*/ 4837 h 10000"/>
              <a:gd name="connsiteX26" fmla="*/ 2010 w 9947"/>
              <a:gd name="connsiteY26" fmla="*/ 5367 h 10000"/>
              <a:gd name="connsiteX27" fmla="*/ 1661 w 9947"/>
              <a:gd name="connsiteY27" fmla="*/ 5367 h 10000"/>
              <a:gd name="connsiteX28" fmla="*/ 1661 w 9947"/>
              <a:gd name="connsiteY28" fmla="*/ 5791 h 10000"/>
              <a:gd name="connsiteX29" fmla="*/ 2010 w 9947"/>
              <a:gd name="connsiteY29" fmla="*/ 5791 h 10000"/>
              <a:gd name="connsiteX30" fmla="*/ 2010 w 9947"/>
              <a:gd name="connsiteY30" fmla="*/ 7043 h 10000"/>
              <a:gd name="connsiteX31" fmla="*/ 969 w 9947"/>
              <a:gd name="connsiteY31" fmla="*/ 7043 h 10000"/>
              <a:gd name="connsiteX32" fmla="*/ 969 w 9947"/>
              <a:gd name="connsiteY32" fmla="*/ 7818 h 10000"/>
              <a:gd name="connsiteX33" fmla="*/ 1503 w 9947"/>
              <a:gd name="connsiteY33" fmla="*/ 7838 h 10000"/>
              <a:gd name="connsiteX34" fmla="*/ 2227 w 9947"/>
              <a:gd name="connsiteY34" fmla="*/ 7315 h 10000"/>
              <a:gd name="connsiteX35" fmla="*/ 2221 w 9947"/>
              <a:gd name="connsiteY35" fmla="*/ 7818 h 10000"/>
              <a:gd name="connsiteX36" fmla="*/ 2887 w 9947"/>
              <a:gd name="connsiteY36" fmla="*/ 7368 h 10000"/>
              <a:gd name="connsiteX37" fmla="*/ 2887 w 9947"/>
              <a:gd name="connsiteY37" fmla="*/ 7818 h 10000"/>
              <a:gd name="connsiteX38" fmla="*/ 3546 w 9947"/>
              <a:gd name="connsiteY38" fmla="*/ 7361 h 10000"/>
              <a:gd name="connsiteX39" fmla="*/ 3552 w 9947"/>
              <a:gd name="connsiteY39" fmla="*/ 7811 h 10000"/>
              <a:gd name="connsiteX40" fmla="*/ 4185 w 9947"/>
              <a:gd name="connsiteY40" fmla="*/ 7328 h 10000"/>
              <a:gd name="connsiteX41" fmla="*/ 4185 w 9947"/>
              <a:gd name="connsiteY41" fmla="*/ 8613 h 10000"/>
              <a:gd name="connsiteX42" fmla="*/ 4259 w 9947"/>
              <a:gd name="connsiteY42" fmla="*/ 8520 h 10000"/>
              <a:gd name="connsiteX43" fmla="*/ 4331 w 9947"/>
              <a:gd name="connsiteY43" fmla="*/ 8434 h 10000"/>
              <a:gd name="connsiteX44" fmla="*/ 4419 w 9947"/>
              <a:gd name="connsiteY44" fmla="*/ 8361 h 10000"/>
              <a:gd name="connsiteX45" fmla="*/ 4516 w 9947"/>
              <a:gd name="connsiteY45" fmla="*/ 8295 h 10000"/>
              <a:gd name="connsiteX46" fmla="*/ 4614 w 9947"/>
              <a:gd name="connsiteY46" fmla="*/ 8249 h 10000"/>
              <a:gd name="connsiteX47" fmla="*/ 4720 w 9947"/>
              <a:gd name="connsiteY47" fmla="*/ 8215 h 10000"/>
              <a:gd name="connsiteX48" fmla="*/ 4830 w 9947"/>
              <a:gd name="connsiteY48" fmla="*/ 8189 h 10000"/>
              <a:gd name="connsiteX49" fmla="*/ 4957 w 9947"/>
              <a:gd name="connsiteY49" fmla="*/ 8182 h 10000"/>
              <a:gd name="connsiteX50" fmla="*/ 5129 w 9947"/>
              <a:gd name="connsiteY50" fmla="*/ 8195 h 10000"/>
              <a:gd name="connsiteX51" fmla="*/ 5301 w 9947"/>
              <a:gd name="connsiteY51" fmla="*/ 8242 h 10000"/>
              <a:gd name="connsiteX52" fmla="*/ 5438 w 9947"/>
              <a:gd name="connsiteY52" fmla="*/ 8321 h 10000"/>
              <a:gd name="connsiteX53" fmla="*/ 5578 w 9947"/>
              <a:gd name="connsiteY53" fmla="*/ 8421 h 10000"/>
              <a:gd name="connsiteX54" fmla="*/ 5697 w 9947"/>
              <a:gd name="connsiteY54" fmla="*/ 8540 h 10000"/>
              <a:gd name="connsiteX55" fmla="*/ 5775 w 9947"/>
              <a:gd name="connsiteY55" fmla="*/ 8686 h 10000"/>
              <a:gd name="connsiteX56" fmla="*/ 5848 w 9947"/>
              <a:gd name="connsiteY56" fmla="*/ 8838 h 10000"/>
              <a:gd name="connsiteX57" fmla="*/ 5873 w 9947"/>
              <a:gd name="connsiteY57" fmla="*/ 9004 h 10000"/>
              <a:gd name="connsiteX58" fmla="*/ 5907 w 9947"/>
              <a:gd name="connsiteY58" fmla="*/ 8997 h 10000"/>
              <a:gd name="connsiteX59" fmla="*/ 5932 w 9947"/>
              <a:gd name="connsiteY59" fmla="*/ 8997 h 10000"/>
              <a:gd name="connsiteX60" fmla="*/ 5959 w 9947"/>
              <a:gd name="connsiteY60" fmla="*/ 8991 h 10000"/>
              <a:gd name="connsiteX61" fmla="*/ 5985 w 9947"/>
              <a:gd name="connsiteY61" fmla="*/ 8991 h 10000"/>
              <a:gd name="connsiteX62" fmla="*/ 6018 w 9947"/>
              <a:gd name="connsiteY62" fmla="*/ 8984 h 10000"/>
              <a:gd name="connsiteX63" fmla="*/ 6050 w 9947"/>
              <a:gd name="connsiteY63" fmla="*/ 8984 h 10000"/>
              <a:gd name="connsiteX64" fmla="*/ 6077 w 9947"/>
              <a:gd name="connsiteY64" fmla="*/ 8984 h 10000"/>
              <a:gd name="connsiteX65" fmla="*/ 6111 w 9947"/>
              <a:gd name="connsiteY65" fmla="*/ 8984 h 10000"/>
              <a:gd name="connsiteX66" fmla="*/ 6249 w 9947"/>
              <a:gd name="connsiteY66" fmla="*/ 8991 h 10000"/>
              <a:gd name="connsiteX67" fmla="*/ 6374 w 9947"/>
              <a:gd name="connsiteY67" fmla="*/ 9024 h 10000"/>
              <a:gd name="connsiteX68" fmla="*/ 6499 w 9947"/>
              <a:gd name="connsiteY68" fmla="*/ 9070 h 10000"/>
              <a:gd name="connsiteX69" fmla="*/ 6613 w 9947"/>
              <a:gd name="connsiteY69" fmla="*/ 9137 h 10000"/>
              <a:gd name="connsiteX70" fmla="*/ 6716 w 9947"/>
              <a:gd name="connsiteY70" fmla="*/ 9216 h 10000"/>
              <a:gd name="connsiteX71" fmla="*/ 6810 w 9947"/>
              <a:gd name="connsiteY71" fmla="*/ 9302 h 10000"/>
              <a:gd name="connsiteX72" fmla="*/ 6883 w 9947"/>
              <a:gd name="connsiteY72" fmla="*/ 9415 h 10000"/>
              <a:gd name="connsiteX73" fmla="*/ 6949 w 9947"/>
              <a:gd name="connsiteY73" fmla="*/ 9527 h 10000"/>
              <a:gd name="connsiteX74" fmla="*/ 3184 w 9947"/>
              <a:gd name="connsiteY74" fmla="*/ 9527 h 10000"/>
              <a:gd name="connsiteX75" fmla="*/ 3223 w 9947"/>
              <a:gd name="connsiteY75" fmla="*/ 9441 h 10000"/>
              <a:gd name="connsiteX76" fmla="*/ 3277 w 9947"/>
              <a:gd name="connsiteY76" fmla="*/ 9355 h 10000"/>
              <a:gd name="connsiteX77" fmla="*/ 3329 w 9947"/>
              <a:gd name="connsiteY77" fmla="*/ 9289 h 10000"/>
              <a:gd name="connsiteX78" fmla="*/ 3400 w 9947"/>
              <a:gd name="connsiteY78" fmla="*/ 9223 h 10000"/>
              <a:gd name="connsiteX79" fmla="*/ 3467 w 9947"/>
              <a:gd name="connsiteY79" fmla="*/ 9170 h 10000"/>
              <a:gd name="connsiteX80" fmla="*/ 3546 w 9947"/>
              <a:gd name="connsiteY80" fmla="*/ 9117 h 10000"/>
              <a:gd name="connsiteX81" fmla="*/ 3626 w 9947"/>
              <a:gd name="connsiteY81" fmla="*/ 9077 h 10000"/>
              <a:gd name="connsiteX82" fmla="*/ 3717 w 9947"/>
              <a:gd name="connsiteY82" fmla="*/ 9044 h 10000"/>
              <a:gd name="connsiteX83" fmla="*/ 3717 w 9947"/>
              <a:gd name="connsiteY83" fmla="*/ 8195 h 10000"/>
              <a:gd name="connsiteX84" fmla="*/ 608 w 9947"/>
              <a:gd name="connsiteY84" fmla="*/ 8209 h 10000"/>
              <a:gd name="connsiteX85" fmla="*/ 608 w 9947"/>
              <a:gd name="connsiteY85" fmla="*/ 8838 h 10000"/>
              <a:gd name="connsiteX86" fmla="*/ 548 w 9947"/>
              <a:gd name="connsiteY86" fmla="*/ 8918 h 10000"/>
              <a:gd name="connsiteX87" fmla="*/ 502 w 9947"/>
              <a:gd name="connsiteY87" fmla="*/ 9004 h 10000"/>
              <a:gd name="connsiteX88" fmla="*/ 469 w 9947"/>
              <a:gd name="connsiteY88" fmla="*/ 9097 h 10000"/>
              <a:gd name="connsiteX89" fmla="*/ 456 w 9947"/>
              <a:gd name="connsiteY89" fmla="*/ 9203 h 10000"/>
              <a:gd name="connsiteX90" fmla="*/ 429 w 9947"/>
              <a:gd name="connsiteY90" fmla="*/ 9196 h 10000"/>
              <a:gd name="connsiteX91" fmla="*/ 408 w 9947"/>
              <a:gd name="connsiteY91" fmla="*/ 9196 h 10000"/>
              <a:gd name="connsiteX92" fmla="*/ 382 w 9947"/>
              <a:gd name="connsiteY92" fmla="*/ 9190 h 10000"/>
              <a:gd name="connsiteX93" fmla="*/ 356 w 9947"/>
              <a:gd name="connsiteY93" fmla="*/ 9190 h 10000"/>
              <a:gd name="connsiteX94" fmla="*/ 271 w 9947"/>
              <a:gd name="connsiteY94" fmla="*/ 9196 h 10000"/>
              <a:gd name="connsiteX95" fmla="*/ 198 w 9947"/>
              <a:gd name="connsiteY95" fmla="*/ 9216 h 10000"/>
              <a:gd name="connsiteX96" fmla="*/ 126 w 9947"/>
              <a:gd name="connsiteY96" fmla="*/ 9243 h 10000"/>
              <a:gd name="connsiteX97" fmla="*/ 60 w 9947"/>
              <a:gd name="connsiteY97" fmla="*/ 9282 h 10000"/>
              <a:gd name="connsiteX98" fmla="*/ 1 w 9947"/>
              <a:gd name="connsiteY98" fmla="*/ 9335 h 10000"/>
              <a:gd name="connsiteX99" fmla="*/ 525 w 9947"/>
              <a:gd name="connsiteY99" fmla="*/ 8678 h 10000"/>
              <a:gd name="connsiteX100" fmla="*/ 132 w 9947"/>
              <a:gd name="connsiteY100" fmla="*/ 7088 h 10000"/>
              <a:gd name="connsiteX101" fmla="*/ 1020 w 9947"/>
              <a:gd name="connsiteY101" fmla="*/ 8758 h 10000"/>
              <a:gd name="connsiteX102" fmla="*/ 669 w 9947"/>
              <a:gd name="connsiteY102" fmla="*/ 8945 h 10000"/>
              <a:gd name="connsiteX103" fmla="*/ 1106 w 9947"/>
              <a:gd name="connsiteY103" fmla="*/ 9002 h 10000"/>
              <a:gd name="connsiteX104" fmla="*/ 1568 w 9947"/>
              <a:gd name="connsiteY104" fmla="*/ 9426 h 10000"/>
              <a:gd name="connsiteX105" fmla="*/ 8436 w 9947"/>
              <a:gd name="connsiteY105" fmla="*/ 9998 h 10000"/>
              <a:gd name="connsiteX106" fmla="*/ 9871 w 9947"/>
              <a:gd name="connsiteY106" fmla="*/ 9527 h 10000"/>
              <a:gd name="connsiteX107" fmla="*/ 9947 w 9947"/>
              <a:gd name="connsiteY107" fmla="*/ 9527 h 10000"/>
              <a:gd name="connsiteX0" fmla="*/ 9941 w 9941"/>
              <a:gd name="connsiteY0" fmla="*/ 9527 h 10000"/>
              <a:gd name="connsiteX1" fmla="*/ 9941 w 9941"/>
              <a:gd name="connsiteY1" fmla="*/ 7381 h 10000"/>
              <a:gd name="connsiteX2" fmla="*/ 9126 w 9941"/>
              <a:gd name="connsiteY2" fmla="*/ 7381 h 10000"/>
              <a:gd name="connsiteX3" fmla="*/ 9126 w 9941"/>
              <a:gd name="connsiteY3" fmla="*/ 4128 h 10000"/>
              <a:gd name="connsiteX4" fmla="*/ 7112 w 9941"/>
              <a:gd name="connsiteY4" fmla="*/ 4128 h 10000"/>
              <a:gd name="connsiteX5" fmla="*/ 7112 w 9941"/>
              <a:gd name="connsiteY5" fmla="*/ 3816 h 10000"/>
              <a:gd name="connsiteX6" fmla="*/ 8721 w 9941"/>
              <a:gd name="connsiteY6" fmla="*/ 3816 h 10000"/>
              <a:gd name="connsiteX7" fmla="*/ 8721 w 9941"/>
              <a:gd name="connsiteY7" fmla="*/ 3498 h 10000"/>
              <a:gd name="connsiteX8" fmla="*/ 7112 w 9941"/>
              <a:gd name="connsiteY8" fmla="*/ 3498 h 10000"/>
              <a:gd name="connsiteX9" fmla="*/ 7112 w 9941"/>
              <a:gd name="connsiteY9" fmla="*/ 1365 h 10000"/>
              <a:gd name="connsiteX10" fmla="*/ 4744 w 9941"/>
              <a:gd name="connsiteY10" fmla="*/ 550 h 10000"/>
              <a:gd name="connsiteX11" fmla="*/ 4744 w 9941"/>
              <a:gd name="connsiteY11" fmla="*/ 5672 h 10000"/>
              <a:gd name="connsiteX12" fmla="*/ 4369 w 9941"/>
              <a:gd name="connsiteY12" fmla="*/ 5678 h 10000"/>
              <a:gd name="connsiteX13" fmla="*/ 4369 w 9941"/>
              <a:gd name="connsiteY13" fmla="*/ 1756 h 10000"/>
              <a:gd name="connsiteX14" fmla="*/ 3573 w 9941"/>
              <a:gd name="connsiteY14" fmla="*/ 2061 h 10000"/>
              <a:gd name="connsiteX15" fmla="*/ 3142 w 9941"/>
              <a:gd name="connsiteY15" fmla="*/ 2061 h 10000"/>
              <a:gd name="connsiteX16" fmla="*/ 3142 w 9941"/>
              <a:gd name="connsiteY16" fmla="*/ 0 h 10000"/>
              <a:gd name="connsiteX17" fmla="*/ 2983 w 9941"/>
              <a:gd name="connsiteY17" fmla="*/ 0 h 10000"/>
              <a:gd name="connsiteX18" fmla="*/ 2983 w 9941"/>
              <a:gd name="connsiteY18" fmla="*/ 2061 h 10000"/>
              <a:gd name="connsiteX19" fmla="*/ 2618 w 9941"/>
              <a:gd name="connsiteY19" fmla="*/ 2061 h 10000"/>
              <a:gd name="connsiteX20" fmla="*/ 2618 w 9941"/>
              <a:gd name="connsiteY20" fmla="*/ 2492 h 10000"/>
              <a:gd name="connsiteX21" fmla="*/ 1962 w 9941"/>
              <a:gd name="connsiteY21" fmla="*/ 2815 h 10000"/>
              <a:gd name="connsiteX22" fmla="*/ 1962 w 9941"/>
              <a:gd name="connsiteY22" fmla="*/ 4413 h 10000"/>
              <a:gd name="connsiteX23" fmla="*/ 1611 w 9941"/>
              <a:gd name="connsiteY23" fmla="*/ 4413 h 10000"/>
              <a:gd name="connsiteX24" fmla="*/ 1611 w 9941"/>
              <a:gd name="connsiteY24" fmla="*/ 4837 h 10000"/>
              <a:gd name="connsiteX25" fmla="*/ 1962 w 9941"/>
              <a:gd name="connsiteY25" fmla="*/ 4837 h 10000"/>
              <a:gd name="connsiteX26" fmla="*/ 1962 w 9941"/>
              <a:gd name="connsiteY26" fmla="*/ 5367 h 10000"/>
              <a:gd name="connsiteX27" fmla="*/ 1611 w 9941"/>
              <a:gd name="connsiteY27" fmla="*/ 5367 h 10000"/>
              <a:gd name="connsiteX28" fmla="*/ 1611 w 9941"/>
              <a:gd name="connsiteY28" fmla="*/ 5791 h 10000"/>
              <a:gd name="connsiteX29" fmla="*/ 1962 w 9941"/>
              <a:gd name="connsiteY29" fmla="*/ 5791 h 10000"/>
              <a:gd name="connsiteX30" fmla="*/ 1962 w 9941"/>
              <a:gd name="connsiteY30" fmla="*/ 7043 h 10000"/>
              <a:gd name="connsiteX31" fmla="*/ 915 w 9941"/>
              <a:gd name="connsiteY31" fmla="*/ 7043 h 10000"/>
              <a:gd name="connsiteX32" fmla="*/ 915 w 9941"/>
              <a:gd name="connsiteY32" fmla="*/ 7818 h 10000"/>
              <a:gd name="connsiteX33" fmla="*/ 1452 w 9941"/>
              <a:gd name="connsiteY33" fmla="*/ 7838 h 10000"/>
              <a:gd name="connsiteX34" fmla="*/ 2180 w 9941"/>
              <a:gd name="connsiteY34" fmla="*/ 7315 h 10000"/>
              <a:gd name="connsiteX35" fmla="*/ 2174 w 9941"/>
              <a:gd name="connsiteY35" fmla="*/ 7818 h 10000"/>
              <a:gd name="connsiteX36" fmla="*/ 2843 w 9941"/>
              <a:gd name="connsiteY36" fmla="*/ 7368 h 10000"/>
              <a:gd name="connsiteX37" fmla="*/ 2843 w 9941"/>
              <a:gd name="connsiteY37" fmla="*/ 7818 h 10000"/>
              <a:gd name="connsiteX38" fmla="*/ 3506 w 9941"/>
              <a:gd name="connsiteY38" fmla="*/ 7361 h 10000"/>
              <a:gd name="connsiteX39" fmla="*/ 3512 w 9941"/>
              <a:gd name="connsiteY39" fmla="*/ 7811 h 10000"/>
              <a:gd name="connsiteX40" fmla="*/ 4148 w 9941"/>
              <a:gd name="connsiteY40" fmla="*/ 7328 h 10000"/>
              <a:gd name="connsiteX41" fmla="*/ 4148 w 9941"/>
              <a:gd name="connsiteY41" fmla="*/ 8613 h 10000"/>
              <a:gd name="connsiteX42" fmla="*/ 4223 w 9941"/>
              <a:gd name="connsiteY42" fmla="*/ 8520 h 10000"/>
              <a:gd name="connsiteX43" fmla="*/ 4295 w 9941"/>
              <a:gd name="connsiteY43" fmla="*/ 8434 h 10000"/>
              <a:gd name="connsiteX44" fmla="*/ 4384 w 9941"/>
              <a:gd name="connsiteY44" fmla="*/ 8361 h 10000"/>
              <a:gd name="connsiteX45" fmla="*/ 4481 w 9941"/>
              <a:gd name="connsiteY45" fmla="*/ 8295 h 10000"/>
              <a:gd name="connsiteX46" fmla="*/ 4580 w 9941"/>
              <a:gd name="connsiteY46" fmla="*/ 8249 h 10000"/>
              <a:gd name="connsiteX47" fmla="*/ 4686 w 9941"/>
              <a:gd name="connsiteY47" fmla="*/ 8215 h 10000"/>
              <a:gd name="connsiteX48" fmla="*/ 4797 w 9941"/>
              <a:gd name="connsiteY48" fmla="*/ 8189 h 10000"/>
              <a:gd name="connsiteX49" fmla="*/ 4924 w 9941"/>
              <a:gd name="connsiteY49" fmla="*/ 8182 h 10000"/>
              <a:gd name="connsiteX50" fmla="*/ 5097 w 9941"/>
              <a:gd name="connsiteY50" fmla="*/ 8195 h 10000"/>
              <a:gd name="connsiteX51" fmla="*/ 5270 w 9941"/>
              <a:gd name="connsiteY51" fmla="*/ 8242 h 10000"/>
              <a:gd name="connsiteX52" fmla="*/ 5408 w 9941"/>
              <a:gd name="connsiteY52" fmla="*/ 8321 h 10000"/>
              <a:gd name="connsiteX53" fmla="*/ 5549 w 9941"/>
              <a:gd name="connsiteY53" fmla="*/ 8421 h 10000"/>
              <a:gd name="connsiteX54" fmla="*/ 5668 w 9941"/>
              <a:gd name="connsiteY54" fmla="*/ 8540 h 10000"/>
              <a:gd name="connsiteX55" fmla="*/ 5747 w 9941"/>
              <a:gd name="connsiteY55" fmla="*/ 8686 h 10000"/>
              <a:gd name="connsiteX56" fmla="*/ 5820 w 9941"/>
              <a:gd name="connsiteY56" fmla="*/ 8838 h 10000"/>
              <a:gd name="connsiteX57" fmla="*/ 5845 w 9941"/>
              <a:gd name="connsiteY57" fmla="*/ 9004 h 10000"/>
              <a:gd name="connsiteX58" fmla="*/ 5879 w 9941"/>
              <a:gd name="connsiteY58" fmla="*/ 8997 h 10000"/>
              <a:gd name="connsiteX59" fmla="*/ 5905 w 9941"/>
              <a:gd name="connsiteY59" fmla="*/ 8997 h 10000"/>
              <a:gd name="connsiteX60" fmla="*/ 5932 w 9941"/>
              <a:gd name="connsiteY60" fmla="*/ 8991 h 10000"/>
              <a:gd name="connsiteX61" fmla="*/ 5958 w 9941"/>
              <a:gd name="connsiteY61" fmla="*/ 8991 h 10000"/>
              <a:gd name="connsiteX62" fmla="*/ 5991 w 9941"/>
              <a:gd name="connsiteY62" fmla="*/ 8984 h 10000"/>
              <a:gd name="connsiteX63" fmla="*/ 6023 w 9941"/>
              <a:gd name="connsiteY63" fmla="*/ 8984 h 10000"/>
              <a:gd name="connsiteX64" fmla="*/ 6050 w 9941"/>
              <a:gd name="connsiteY64" fmla="*/ 8984 h 10000"/>
              <a:gd name="connsiteX65" fmla="*/ 6085 w 9941"/>
              <a:gd name="connsiteY65" fmla="*/ 8984 h 10000"/>
              <a:gd name="connsiteX66" fmla="*/ 6223 w 9941"/>
              <a:gd name="connsiteY66" fmla="*/ 8991 h 10000"/>
              <a:gd name="connsiteX67" fmla="*/ 6349 w 9941"/>
              <a:gd name="connsiteY67" fmla="*/ 9024 h 10000"/>
              <a:gd name="connsiteX68" fmla="*/ 6475 w 9941"/>
              <a:gd name="connsiteY68" fmla="*/ 9070 h 10000"/>
              <a:gd name="connsiteX69" fmla="*/ 6589 w 9941"/>
              <a:gd name="connsiteY69" fmla="*/ 9137 h 10000"/>
              <a:gd name="connsiteX70" fmla="*/ 6693 w 9941"/>
              <a:gd name="connsiteY70" fmla="*/ 9216 h 10000"/>
              <a:gd name="connsiteX71" fmla="*/ 6787 w 9941"/>
              <a:gd name="connsiteY71" fmla="*/ 9302 h 10000"/>
              <a:gd name="connsiteX72" fmla="*/ 6861 w 9941"/>
              <a:gd name="connsiteY72" fmla="*/ 9415 h 10000"/>
              <a:gd name="connsiteX73" fmla="*/ 6927 w 9941"/>
              <a:gd name="connsiteY73" fmla="*/ 9527 h 10000"/>
              <a:gd name="connsiteX74" fmla="*/ 3142 w 9941"/>
              <a:gd name="connsiteY74" fmla="*/ 9527 h 10000"/>
              <a:gd name="connsiteX75" fmla="*/ 3181 w 9941"/>
              <a:gd name="connsiteY75" fmla="*/ 9441 h 10000"/>
              <a:gd name="connsiteX76" fmla="*/ 3235 w 9941"/>
              <a:gd name="connsiteY76" fmla="*/ 9355 h 10000"/>
              <a:gd name="connsiteX77" fmla="*/ 3288 w 9941"/>
              <a:gd name="connsiteY77" fmla="*/ 9289 h 10000"/>
              <a:gd name="connsiteX78" fmla="*/ 3359 w 9941"/>
              <a:gd name="connsiteY78" fmla="*/ 9223 h 10000"/>
              <a:gd name="connsiteX79" fmla="*/ 3426 w 9941"/>
              <a:gd name="connsiteY79" fmla="*/ 9170 h 10000"/>
              <a:gd name="connsiteX80" fmla="*/ 3506 w 9941"/>
              <a:gd name="connsiteY80" fmla="*/ 9117 h 10000"/>
              <a:gd name="connsiteX81" fmla="*/ 3586 w 9941"/>
              <a:gd name="connsiteY81" fmla="*/ 9077 h 10000"/>
              <a:gd name="connsiteX82" fmla="*/ 3678 w 9941"/>
              <a:gd name="connsiteY82" fmla="*/ 9044 h 10000"/>
              <a:gd name="connsiteX83" fmla="*/ 3678 w 9941"/>
              <a:gd name="connsiteY83" fmla="*/ 8195 h 10000"/>
              <a:gd name="connsiteX84" fmla="*/ 552 w 9941"/>
              <a:gd name="connsiteY84" fmla="*/ 8209 h 10000"/>
              <a:gd name="connsiteX85" fmla="*/ 552 w 9941"/>
              <a:gd name="connsiteY85" fmla="*/ 8838 h 10000"/>
              <a:gd name="connsiteX86" fmla="*/ 492 w 9941"/>
              <a:gd name="connsiteY86" fmla="*/ 8918 h 10000"/>
              <a:gd name="connsiteX87" fmla="*/ 446 w 9941"/>
              <a:gd name="connsiteY87" fmla="*/ 9004 h 10000"/>
              <a:gd name="connsiteX88" fmla="*/ 412 w 9941"/>
              <a:gd name="connsiteY88" fmla="*/ 9097 h 10000"/>
              <a:gd name="connsiteX89" fmla="*/ 399 w 9941"/>
              <a:gd name="connsiteY89" fmla="*/ 9203 h 10000"/>
              <a:gd name="connsiteX90" fmla="*/ 372 w 9941"/>
              <a:gd name="connsiteY90" fmla="*/ 9196 h 10000"/>
              <a:gd name="connsiteX91" fmla="*/ 351 w 9941"/>
              <a:gd name="connsiteY91" fmla="*/ 9196 h 10000"/>
              <a:gd name="connsiteX92" fmla="*/ 325 w 9941"/>
              <a:gd name="connsiteY92" fmla="*/ 9190 h 10000"/>
              <a:gd name="connsiteX93" fmla="*/ 299 w 9941"/>
              <a:gd name="connsiteY93" fmla="*/ 9190 h 10000"/>
              <a:gd name="connsiteX94" fmla="*/ 213 w 9941"/>
              <a:gd name="connsiteY94" fmla="*/ 9196 h 10000"/>
              <a:gd name="connsiteX95" fmla="*/ 140 w 9941"/>
              <a:gd name="connsiteY95" fmla="*/ 9216 h 10000"/>
              <a:gd name="connsiteX96" fmla="*/ 68 w 9941"/>
              <a:gd name="connsiteY96" fmla="*/ 9243 h 10000"/>
              <a:gd name="connsiteX97" fmla="*/ 1 w 9941"/>
              <a:gd name="connsiteY97" fmla="*/ 9282 h 10000"/>
              <a:gd name="connsiteX98" fmla="*/ 580 w 9941"/>
              <a:gd name="connsiteY98" fmla="*/ 8684 h 10000"/>
              <a:gd name="connsiteX99" fmla="*/ 469 w 9941"/>
              <a:gd name="connsiteY99" fmla="*/ 8678 h 10000"/>
              <a:gd name="connsiteX100" fmla="*/ 74 w 9941"/>
              <a:gd name="connsiteY100" fmla="*/ 7088 h 10000"/>
              <a:gd name="connsiteX101" fmla="*/ 966 w 9941"/>
              <a:gd name="connsiteY101" fmla="*/ 8758 h 10000"/>
              <a:gd name="connsiteX102" fmla="*/ 614 w 9941"/>
              <a:gd name="connsiteY102" fmla="*/ 8945 h 10000"/>
              <a:gd name="connsiteX103" fmla="*/ 1053 w 9941"/>
              <a:gd name="connsiteY103" fmla="*/ 9002 h 10000"/>
              <a:gd name="connsiteX104" fmla="*/ 1517 w 9941"/>
              <a:gd name="connsiteY104" fmla="*/ 9426 h 10000"/>
              <a:gd name="connsiteX105" fmla="*/ 8422 w 9941"/>
              <a:gd name="connsiteY105" fmla="*/ 9998 h 10000"/>
              <a:gd name="connsiteX106" fmla="*/ 9865 w 9941"/>
              <a:gd name="connsiteY106" fmla="*/ 9527 h 10000"/>
              <a:gd name="connsiteX107" fmla="*/ 9941 w 9941"/>
              <a:gd name="connsiteY107" fmla="*/ 9527 h 10000"/>
              <a:gd name="connsiteX0" fmla="*/ 9933 w 9933"/>
              <a:gd name="connsiteY0" fmla="*/ 9527 h 10000"/>
              <a:gd name="connsiteX1" fmla="*/ 9933 w 9933"/>
              <a:gd name="connsiteY1" fmla="*/ 7381 h 10000"/>
              <a:gd name="connsiteX2" fmla="*/ 9113 w 9933"/>
              <a:gd name="connsiteY2" fmla="*/ 7381 h 10000"/>
              <a:gd name="connsiteX3" fmla="*/ 9113 w 9933"/>
              <a:gd name="connsiteY3" fmla="*/ 4128 h 10000"/>
              <a:gd name="connsiteX4" fmla="*/ 7087 w 9933"/>
              <a:gd name="connsiteY4" fmla="*/ 4128 h 10000"/>
              <a:gd name="connsiteX5" fmla="*/ 7087 w 9933"/>
              <a:gd name="connsiteY5" fmla="*/ 3816 h 10000"/>
              <a:gd name="connsiteX6" fmla="*/ 8706 w 9933"/>
              <a:gd name="connsiteY6" fmla="*/ 3816 h 10000"/>
              <a:gd name="connsiteX7" fmla="*/ 8706 w 9933"/>
              <a:gd name="connsiteY7" fmla="*/ 3498 h 10000"/>
              <a:gd name="connsiteX8" fmla="*/ 7087 w 9933"/>
              <a:gd name="connsiteY8" fmla="*/ 3498 h 10000"/>
              <a:gd name="connsiteX9" fmla="*/ 7087 w 9933"/>
              <a:gd name="connsiteY9" fmla="*/ 1365 h 10000"/>
              <a:gd name="connsiteX10" fmla="*/ 4705 w 9933"/>
              <a:gd name="connsiteY10" fmla="*/ 550 h 10000"/>
              <a:gd name="connsiteX11" fmla="*/ 4705 w 9933"/>
              <a:gd name="connsiteY11" fmla="*/ 5672 h 10000"/>
              <a:gd name="connsiteX12" fmla="*/ 4328 w 9933"/>
              <a:gd name="connsiteY12" fmla="*/ 5678 h 10000"/>
              <a:gd name="connsiteX13" fmla="*/ 4328 w 9933"/>
              <a:gd name="connsiteY13" fmla="*/ 1756 h 10000"/>
              <a:gd name="connsiteX14" fmla="*/ 3527 w 9933"/>
              <a:gd name="connsiteY14" fmla="*/ 2061 h 10000"/>
              <a:gd name="connsiteX15" fmla="*/ 3094 w 9933"/>
              <a:gd name="connsiteY15" fmla="*/ 2061 h 10000"/>
              <a:gd name="connsiteX16" fmla="*/ 3094 w 9933"/>
              <a:gd name="connsiteY16" fmla="*/ 0 h 10000"/>
              <a:gd name="connsiteX17" fmla="*/ 2934 w 9933"/>
              <a:gd name="connsiteY17" fmla="*/ 0 h 10000"/>
              <a:gd name="connsiteX18" fmla="*/ 2934 w 9933"/>
              <a:gd name="connsiteY18" fmla="*/ 2061 h 10000"/>
              <a:gd name="connsiteX19" fmla="*/ 2567 w 9933"/>
              <a:gd name="connsiteY19" fmla="*/ 2061 h 10000"/>
              <a:gd name="connsiteX20" fmla="*/ 2567 w 9933"/>
              <a:gd name="connsiteY20" fmla="*/ 2492 h 10000"/>
              <a:gd name="connsiteX21" fmla="*/ 1907 w 9933"/>
              <a:gd name="connsiteY21" fmla="*/ 2815 h 10000"/>
              <a:gd name="connsiteX22" fmla="*/ 1907 w 9933"/>
              <a:gd name="connsiteY22" fmla="*/ 4413 h 10000"/>
              <a:gd name="connsiteX23" fmla="*/ 1554 w 9933"/>
              <a:gd name="connsiteY23" fmla="*/ 4413 h 10000"/>
              <a:gd name="connsiteX24" fmla="*/ 1554 w 9933"/>
              <a:gd name="connsiteY24" fmla="*/ 4837 h 10000"/>
              <a:gd name="connsiteX25" fmla="*/ 1907 w 9933"/>
              <a:gd name="connsiteY25" fmla="*/ 4837 h 10000"/>
              <a:gd name="connsiteX26" fmla="*/ 1907 w 9933"/>
              <a:gd name="connsiteY26" fmla="*/ 5367 h 10000"/>
              <a:gd name="connsiteX27" fmla="*/ 1554 w 9933"/>
              <a:gd name="connsiteY27" fmla="*/ 5367 h 10000"/>
              <a:gd name="connsiteX28" fmla="*/ 1554 w 9933"/>
              <a:gd name="connsiteY28" fmla="*/ 5791 h 10000"/>
              <a:gd name="connsiteX29" fmla="*/ 1907 w 9933"/>
              <a:gd name="connsiteY29" fmla="*/ 5791 h 10000"/>
              <a:gd name="connsiteX30" fmla="*/ 1907 w 9933"/>
              <a:gd name="connsiteY30" fmla="*/ 7043 h 10000"/>
              <a:gd name="connsiteX31" fmla="*/ 853 w 9933"/>
              <a:gd name="connsiteY31" fmla="*/ 7043 h 10000"/>
              <a:gd name="connsiteX32" fmla="*/ 853 w 9933"/>
              <a:gd name="connsiteY32" fmla="*/ 7818 h 10000"/>
              <a:gd name="connsiteX33" fmla="*/ 1394 w 9933"/>
              <a:gd name="connsiteY33" fmla="*/ 7838 h 10000"/>
              <a:gd name="connsiteX34" fmla="*/ 2126 w 9933"/>
              <a:gd name="connsiteY34" fmla="*/ 7315 h 10000"/>
              <a:gd name="connsiteX35" fmla="*/ 2120 w 9933"/>
              <a:gd name="connsiteY35" fmla="*/ 7818 h 10000"/>
              <a:gd name="connsiteX36" fmla="*/ 2793 w 9933"/>
              <a:gd name="connsiteY36" fmla="*/ 7368 h 10000"/>
              <a:gd name="connsiteX37" fmla="*/ 2793 w 9933"/>
              <a:gd name="connsiteY37" fmla="*/ 7818 h 10000"/>
              <a:gd name="connsiteX38" fmla="*/ 3460 w 9933"/>
              <a:gd name="connsiteY38" fmla="*/ 7361 h 10000"/>
              <a:gd name="connsiteX39" fmla="*/ 3466 w 9933"/>
              <a:gd name="connsiteY39" fmla="*/ 7811 h 10000"/>
              <a:gd name="connsiteX40" fmla="*/ 4106 w 9933"/>
              <a:gd name="connsiteY40" fmla="*/ 7328 h 10000"/>
              <a:gd name="connsiteX41" fmla="*/ 4106 w 9933"/>
              <a:gd name="connsiteY41" fmla="*/ 8613 h 10000"/>
              <a:gd name="connsiteX42" fmla="*/ 4181 w 9933"/>
              <a:gd name="connsiteY42" fmla="*/ 8520 h 10000"/>
              <a:gd name="connsiteX43" fmla="*/ 4253 w 9933"/>
              <a:gd name="connsiteY43" fmla="*/ 8434 h 10000"/>
              <a:gd name="connsiteX44" fmla="*/ 4343 w 9933"/>
              <a:gd name="connsiteY44" fmla="*/ 8361 h 10000"/>
              <a:gd name="connsiteX45" fmla="*/ 4441 w 9933"/>
              <a:gd name="connsiteY45" fmla="*/ 8295 h 10000"/>
              <a:gd name="connsiteX46" fmla="*/ 4540 w 9933"/>
              <a:gd name="connsiteY46" fmla="*/ 8249 h 10000"/>
              <a:gd name="connsiteX47" fmla="*/ 4647 w 9933"/>
              <a:gd name="connsiteY47" fmla="*/ 8215 h 10000"/>
              <a:gd name="connsiteX48" fmla="*/ 4758 w 9933"/>
              <a:gd name="connsiteY48" fmla="*/ 8189 h 10000"/>
              <a:gd name="connsiteX49" fmla="*/ 4886 w 9933"/>
              <a:gd name="connsiteY49" fmla="*/ 8182 h 10000"/>
              <a:gd name="connsiteX50" fmla="*/ 5060 w 9933"/>
              <a:gd name="connsiteY50" fmla="*/ 8195 h 10000"/>
              <a:gd name="connsiteX51" fmla="*/ 5234 w 9933"/>
              <a:gd name="connsiteY51" fmla="*/ 8242 h 10000"/>
              <a:gd name="connsiteX52" fmla="*/ 5373 w 9933"/>
              <a:gd name="connsiteY52" fmla="*/ 8321 h 10000"/>
              <a:gd name="connsiteX53" fmla="*/ 5515 w 9933"/>
              <a:gd name="connsiteY53" fmla="*/ 8421 h 10000"/>
              <a:gd name="connsiteX54" fmla="*/ 5635 w 9933"/>
              <a:gd name="connsiteY54" fmla="*/ 8540 h 10000"/>
              <a:gd name="connsiteX55" fmla="*/ 5714 w 9933"/>
              <a:gd name="connsiteY55" fmla="*/ 8686 h 10000"/>
              <a:gd name="connsiteX56" fmla="*/ 5788 w 9933"/>
              <a:gd name="connsiteY56" fmla="*/ 8838 h 10000"/>
              <a:gd name="connsiteX57" fmla="*/ 5813 w 9933"/>
              <a:gd name="connsiteY57" fmla="*/ 9004 h 10000"/>
              <a:gd name="connsiteX58" fmla="*/ 5847 w 9933"/>
              <a:gd name="connsiteY58" fmla="*/ 8997 h 10000"/>
              <a:gd name="connsiteX59" fmla="*/ 5873 w 9933"/>
              <a:gd name="connsiteY59" fmla="*/ 8997 h 10000"/>
              <a:gd name="connsiteX60" fmla="*/ 5900 w 9933"/>
              <a:gd name="connsiteY60" fmla="*/ 8991 h 10000"/>
              <a:gd name="connsiteX61" fmla="*/ 5926 w 9933"/>
              <a:gd name="connsiteY61" fmla="*/ 8991 h 10000"/>
              <a:gd name="connsiteX62" fmla="*/ 5960 w 9933"/>
              <a:gd name="connsiteY62" fmla="*/ 8984 h 10000"/>
              <a:gd name="connsiteX63" fmla="*/ 5992 w 9933"/>
              <a:gd name="connsiteY63" fmla="*/ 8984 h 10000"/>
              <a:gd name="connsiteX64" fmla="*/ 6019 w 9933"/>
              <a:gd name="connsiteY64" fmla="*/ 8984 h 10000"/>
              <a:gd name="connsiteX65" fmla="*/ 6054 w 9933"/>
              <a:gd name="connsiteY65" fmla="*/ 8984 h 10000"/>
              <a:gd name="connsiteX66" fmla="*/ 6193 w 9933"/>
              <a:gd name="connsiteY66" fmla="*/ 8991 h 10000"/>
              <a:gd name="connsiteX67" fmla="*/ 6320 w 9933"/>
              <a:gd name="connsiteY67" fmla="*/ 9024 h 10000"/>
              <a:gd name="connsiteX68" fmla="*/ 6446 w 9933"/>
              <a:gd name="connsiteY68" fmla="*/ 9070 h 10000"/>
              <a:gd name="connsiteX69" fmla="*/ 6561 w 9933"/>
              <a:gd name="connsiteY69" fmla="*/ 9137 h 10000"/>
              <a:gd name="connsiteX70" fmla="*/ 6666 w 9933"/>
              <a:gd name="connsiteY70" fmla="*/ 9216 h 10000"/>
              <a:gd name="connsiteX71" fmla="*/ 6760 w 9933"/>
              <a:gd name="connsiteY71" fmla="*/ 9302 h 10000"/>
              <a:gd name="connsiteX72" fmla="*/ 6835 w 9933"/>
              <a:gd name="connsiteY72" fmla="*/ 9415 h 10000"/>
              <a:gd name="connsiteX73" fmla="*/ 6901 w 9933"/>
              <a:gd name="connsiteY73" fmla="*/ 9527 h 10000"/>
              <a:gd name="connsiteX74" fmla="*/ 3094 w 9933"/>
              <a:gd name="connsiteY74" fmla="*/ 9527 h 10000"/>
              <a:gd name="connsiteX75" fmla="*/ 3133 w 9933"/>
              <a:gd name="connsiteY75" fmla="*/ 9441 h 10000"/>
              <a:gd name="connsiteX76" fmla="*/ 3187 w 9933"/>
              <a:gd name="connsiteY76" fmla="*/ 9355 h 10000"/>
              <a:gd name="connsiteX77" fmla="*/ 3241 w 9933"/>
              <a:gd name="connsiteY77" fmla="*/ 9289 h 10000"/>
              <a:gd name="connsiteX78" fmla="*/ 3312 w 9933"/>
              <a:gd name="connsiteY78" fmla="*/ 9223 h 10000"/>
              <a:gd name="connsiteX79" fmla="*/ 3379 w 9933"/>
              <a:gd name="connsiteY79" fmla="*/ 9170 h 10000"/>
              <a:gd name="connsiteX80" fmla="*/ 3460 w 9933"/>
              <a:gd name="connsiteY80" fmla="*/ 9117 h 10000"/>
              <a:gd name="connsiteX81" fmla="*/ 3540 w 9933"/>
              <a:gd name="connsiteY81" fmla="*/ 9077 h 10000"/>
              <a:gd name="connsiteX82" fmla="*/ 3633 w 9933"/>
              <a:gd name="connsiteY82" fmla="*/ 9044 h 10000"/>
              <a:gd name="connsiteX83" fmla="*/ 3633 w 9933"/>
              <a:gd name="connsiteY83" fmla="*/ 8195 h 10000"/>
              <a:gd name="connsiteX84" fmla="*/ 488 w 9933"/>
              <a:gd name="connsiteY84" fmla="*/ 8209 h 10000"/>
              <a:gd name="connsiteX85" fmla="*/ 488 w 9933"/>
              <a:gd name="connsiteY85" fmla="*/ 8838 h 10000"/>
              <a:gd name="connsiteX86" fmla="*/ 428 w 9933"/>
              <a:gd name="connsiteY86" fmla="*/ 8918 h 10000"/>
              <a:gd name="connsiteX87" fmla="*/ 382 w 9933"/>
              <a:gd name="connsiteY87" fmla="*/ 9004 h 10000"/>
              <a:gd name="connsiteX88" fmla="*/ 347 w 9933"/>
              <a:gd name="connsiteY88" fmla="*/ 9097 h 10000"/>
              <a:gd name="connsiteX89" fmla="*/ 334 w 9933"/>
              <a:gd name="connsiteY89" fmla="*/ 9203 h 10000"/>
              <a:gd name="connsiteX90" fmla="*/ 307 w 9933"/>
              <a:gd name="connsiteY90" fmla="*/ 9196 h 10000"/>
              <a:gd name="connsiteX91" fmla="*/ 286 w 9933"/>
              <a:gd name="connsiteY91" fmla="*/ 9196 h 10000"/>
              <a:gd name="connsiteX92" fmla="*/ 260 w 9933"/>
              <a:gd name="connsiteY92" fmla="*/ 9190 h 10000"/>
              <a:gd name="connsiteX93" fmla="*/ 234 w 9933"/>
              <a:gd name="connsiteY93" fmla="*/ 9190 h 10000"/>
              <a:gd name="connsiteX94" fmla="*/ 147 w 9933"/>
              <a:gd name="connsiteY94" fmla="*/ 9196 h 10000"/>
              <a:gd name="connsiteX95" fmla="*/ 74 w 9933"/>
              <a:gd name="connsiteY95" fmla="*/ 9216 h 10000"/>
              <a:gd name="connsiteX96" fmla="*/ 1 w 9933"/>
              <a:gd name="connsiteY96" fmla="*/ 9243 h 10000"/>
              <a:gd name="connsiteX97" fmla="*/ 1102 w 9933"/>
              <a:gd name="connsiteY97" fmla="*/ 9282 h 10000"/>
              <a:gd name="connsiteX98" fmla="*/ 516 w 9933"/>
              <a:gd name="connsiteY98" fmla="*/ 8684 h 10000"/>
              <a:gd name="connsiteX99" fmla="*/ 405 w 9933"/>
              <a:gd name="connsiteY99" fmla="*/ 8678 h 10000"/>
              <a:gd name="connsiteX100" fmla="*/ 7 w 9933"/>
              <a:gd name="connsiteY100" fmla="*/ 7088 h 10000"/>
              <a:gd name="connsiteX101" fmla="*/ 905 w 9933"/>
              <a:gd name="connsiteY101" fmla="*/ 8758 h 10000"/>
              <a:gd name="connsiteX102" fmla="*/ 551 w 9933"/>
              <a:gd name="connsiteY102" fmla="*/ 8945 h 10000"/>
              <a:gd name="connsiteX103" fmla="*/ 992 w 9933"/>
              <a:gd name="connsiteY103" fmla="*/ 9002 h 10000"/>
              <a:gd name="connsiteX104" fmla="*/ 1459 w 9933"/>
              <a:gd name="connsiteY104" fmla="*/ 9426 h 10000"/>
              <a:gd name="connsiteX105" fmla="*/ 8405 w 9933"/>
              <a:gd name="connsiteY105" fmla="*/ 9998 h 10000"/>
              <a:gd name="connsiteX106" fmla="*/ 9857 w 9933"/>
              <a:gd name="connsiteY106" fmla="*/ 9527 h 10000"/>
              <a:gd name="connsiteX107" fmla="*/ 9933 w 9933"/>
              <a:gd name="connsiteY107" fmla="*/ 9527 h 10000"/>
              <a:gd name="connsiteX0" fmla="*/ 9993 w 9993"/>
              <a:gd name="connsiteY0" fmla="*/ 9527 h 10000"/>
              <a:gd name="connsiteX1" fmla="*/ 9993 w 9993"/>
              <a:gd name="connsiteY1" fmla="*/ 7381 h 10000"/>
              <a:gd name="connsiteX2" fmla="*/ 9167 w 9993"/>
              <a:gd name="connsiteY2" fmla="*/ 7381 h 10000"/>
              <a:gd name="connsiteX3" fmla="*/ 9167 w 9993"/>
              <a:gd name="connsiteY3" fmla="*/ 4128 h 10000"/>
              <a:gd name="connsiteX4" fmla="*/ 7128 w 9993"/>
              <a:gd name="connsiteY4" fmla="*/ 4128 h 10000"/>
              <a:gd name="connsiteX5" fmla="*/ 7128 w 9993"/>
              <a:gd name="connsiteY5" fmla="*/ 3816 h 10000"/>
              <a:gd name="connsiteX6" fmla="*/ 8758 w 9993"/>
              <a:gd name="connsiteY6" fmla="*/ 3816 h 10000"/>
              <a:gd name="connsiteX7" fmla="*/ 8758 w 9993"/>
              <a:gd name="connsiteY7" fmla="*/ 3498 h 10000"/>
              <a:gd name="connsiteX8" fmla="*/ 7128 w 9993"/>
              <a:gd name="connsiteY8" fmla="*/ 3498 h 10000"/>
              <a:gd name="connsiteX9" fmla="*/ 7128 w 9993"/>
              <a:gd name="connsiteY9" fmla="*/ 1365 h 10000"/>
              <a:gd name="connsiteX10" fmla="*/ 4730 w 9993"/>
              <a:gd name="connsiteY10" fmla="*/ 550 h 10000"/>
              <a:gd name="connsiteX11" fmla="*/ 4730 w 9993"/>
              <a:gd name="connsiteY11" fmla="*/ 5672 h 10000"/>
              <a:gd name="connsiteX12" fmla="*/ 4350 w 9993"/>
              <a:gd name="connsiteY12" fmla="*/ 5678 h 10000"/>
              <a:gd name="connsiteX13" fmla="*/ 4350 w 9993"/>
              <a:gd name="connsiteY13" fmla="*/ 1756 h 10000"/>
              <a:gd name="connsiteX14" fmla="*/ 3544 w 9993"/>
              <a:gd name="connsiteY14" fmla="*/ 2061 h 10000"/>
              <a:gd name="connsiteX15" fmla="*/ 3108 w 9993"/>
              <a:gd name="connsiteY15" fmla="*/ 2061 h 10000"/>
              <a:gd name="connsiteX16" fmla="*/ 3108 w 9993"/>
              <a:gd name="connsiteY16" fmla="*/ 0 h 10000"/>
              <a:gd name="connsiteX17" fmla="*/ 2947 w 9993"/>
              <a:gd name="connsiteY17" fmla="*/ 0 h 10000"/>
              <a:gd name="connsiteX18" fmla="*/ 2947 w 9993"/>
              <a:gd name="connsiteY18" fmla="*/ 2061 h 10000"/>
              <a:gd name="connsiteX19" fmla="*/ 2577 w 9993"/>
              <a:gd name="connsiteY19" fmla="*/ 2061 h 10000"/>
              <a:gd name="connsiteX20" fmla="*/ 2577 w 9993"/>
              <a:gd name="connsiteY20" fmla="*/ 2492 h 10000"/>
              <a:gd name="connsiteX21" fmla="*/ 1913 w 9993"/>
              <a:gd name="connsiteY21" fmla="*/ 2815 h 10000"/>
              <a:gd name="connsiteX22" fmla="*/ 1913 w 9993"/>
              <a:gd name="connsiteY22" fmla="*/ 4413 h 10000"/>
              <a:gd name="connsiteX23" fmla="*/ 1557 w 9993"/>
              <a:gd name="connsiteY23" fmla="*/ 4413 h 10000"/>
              <a:gd name="connsiteX24" fmla="*/ 1557 w 9993"/>
              <a:gd name="connsiteY24" fmla="*/ 4837 h 10000"/>
              <a:gd name="connsiteX25" fmla="*/ 1913 w 9993"/>
              <a:gd name="connsiteY25" fmla="*/ 4837 h 10000"/>
              <a:gd name="connsiteX26" fmla="*/ 1913 w 9993"/>
              <a:gd name="connsiteY26" fmla="*/ 5367 h 10000"/>
              <a:gd name="connsiteX27" fmla="*/ 1557 w 9993"/>
              <a:gd name="connsiteY27" fmla="*/ 5367 h 10000"/>
              <a:gd name="connsiteX28" fmla="*/ 1557 w 9993"/>
              <a:gd name="connsiteY28" fmla="*/ 5791 h 10000"/>
              <a:gd name="connsiteX29" fmla="*/ 1913 w 9993"/>
              <a:gd name="connsiteY29" fmla="*/ 5791 h 10000"/>
              <a:gd name="connsiteX30" fmla="*/ 1913 w 9993"/>
              <a:gd name="connsiteY30" fmla="*/ 7043 h 10000"/>
              <a:gd name="connsiteX31" fmla="*/ 852 w 9993"/>
              <a:gd name="connsiteY31" fmla="*/ 7043 h 10000"/>
              <a:gd name="connsiteX32" fmla="*/ 852 w 9993"/>
              <a:gd name="connsiteY32" fmla="*/ 7818 h 10000"/>
              <a:gd name="connsiteX33" fmla="*/ 1396 w 9993"/>
              <a:gd name="connsiteY33" fmla="*/ 7838 h 10000"/>
              <a:gd name="connsiteX34" fmla="*/ 2133 w 9993"/>
              <a:gd name="connsiteY34" fmla="*/ 7315 h 10000"/>
              <a:gd name="connsiteX35" fmla="*/ 2127 w 9993"/>
              <a:gd name="connsiteY35" fmla="*/ 7818 h 10000"/>
              <a:gd name="connsiteX36" fmla="*/ 2805 w 9993"/>
              <a:gd name="connsiteY36" fmla="*/ 7368 h 10000"/>
              <a:gd name="connsiteX37" fmla="*/ 2805 w 9993"/>
              <a:gd name="connsiteY37" fmla="*/ 7818 h 10000"/>
              <a:gd name="connsiteX38" fmla="*/ 3476 w 9993"/>
              <a:gd name="connsiteY38" fmla="*/ 7361 h 10000"/>
              <a:gd name="connsiteX39" fmla="*/ 3482 w 9993"/>
              <a:gd name="connsiteY39" fmla="*/ 7811 h 10000"/>
              <a:gd name="connsiteX40" fmla="*/ 4127 w 9993"/>
              <a:gd name="connsiteY40" fmla="*/ 7328 h 10000"/>
              <a:gd name="connsiteX41" fmla="*/ 4127 w 9993"/>
              <a:gd name="connsiteY41" fmla="*/ 8613 h 10000"/>
              <a:gd name="connsiteX42" fmla="*/ 4202 w 9993"/>
              <a:gd name="connsiteY42" fmla="*/ 8520 h 10000"/>
              <a:gd name="connsiteX43" fmla="*/ 4275 w 9993"/>
              <a:gd name="connsiteY43" fmla="*/ 8434 h 10000"/>
              <a:gd name="connsiteX44" fmla="*/ 4365 w 9993"/>
              <a:gd name="connsiteY44" fmla="*/ 8361 h 10000"/>
              <a:gd name="connsiteX45" fmla="*/ 4464 w 9993"/>
              <a:gd name="connsiteY45" fmla="*/ 8295 h 10000"/>
              <a:gd name="connsiteX46" fmla="*/ 4564 w 9993"/>
              <a:gd name="connsiteY46" fmla="*/ 8249 h 10000"/>
              <a:gd name="connsiteX47" fmla="*/ 4671 w 9993"/>
              <a:gd name="connsiteY47" fmla="*/ 8215 h 10000"/>
              <a:gd name="connsiteX48" fmla="*/ 4783 w 9993"/>
              <a:gd name="connsiteY48" fmla="*/ 8189 h 10000"/>
              <a:gd name="connsiteX49" fmla="*/ 4912 w 9993"/>
              <a:gd name="connsiteY49" fmla="*/ 8182 h 10000"/>
              <a:gd name="connsiteX50" fmla="*/ 5087 w 9993"/>
              <a:gd name="connsiteY50" fmla="*/ 8195 h 10000"/>
              <a:gd name="connsiteX51" fmla="*/ 5262 w 9993"/>
              <a:gd name="connsiteY51" fmla="*/ 8242 h 10000"/>
              <a:gd name="connsiteX52" fmla="*/ 5402 w 9993"/>
              <a:gd name="connsiteY52" fmla="*/ 8321 h 10000"/>
              <a:gd name="connsiteX53" fmla="*/ 5545 w 9993"/>
              <a:gd name="connsiteY53" fmla="*/ 8421 h 10000"/>
              <a:gd name="connsiteX54" fmla="*/ 5666 w 9993"/>
              <a:gd name="connsiteY54" fmla="*/ 8540 h 10000"/>
              <a:gd name="connsiteX55" fmla="*/ 5746 w 9993"/>
              <a:gd name="connsiteY55" fmla="*/ 8686 h 10000"/>
              <a:gd name="connsiteX56" fmla="*/ 5820 w 9993"/>
              <a:gd name="connsiteY56" fmla="*/ 8838 h 10000"/>
              <a:gd name="connsiteX57" fmla="*/ 5845 w 9993"/>
              <a:gd name="connsiteY57" fmla="*/ 9004 h 10000"/>
              <a:gd name="connsiteX58" fmla="*/ 5879 w 9993"/>
              <a:gd name="connsiteY58" fmla="*/ 8997 h 10000"/>
              <a:gd name="connsiteX59" fmla="*/ 5906 w 9993"/>
              <a:gd name="connsiteY59" fmla="*/ 8997 h 10000"/>
              <a:gd name="connsiteX60" fmla="*/ 5933 w 9993"/>
              <a:gd name="connsiteY60" fmla="*/ 8991 h 10000"/>
              <a:gd name="connsiteX61" fmla="*/ 5959 w 9993"/>
              <a:gd name="connsiteY61" fmla="*/ 8991 h 10000"/>
              <a:gd name="connsiteX62" fmla="*/ 5993 w 9993"/>
              <a:gd name="connsiteY62" fmla="*/ 8984 h 10000"/>
              <a:gd name="connsiteX63" fmla="*/ 6025 w 9993"/>
              <a:gd name="connsiteY63" fmla="*/ 8984 h 10000"/>
              <a:gd name="connsiteX64" fmla="*/ 6053 w 9993"/>
              <a:gd name="connsiteY64" fmla="*/ 8984 h 10000"/>
              <a:gd name="connsiteX65" fmla="*/ 6088 w 9993"/>
              <a:gd name="connsiteY65" fmla="*/ 8984 h 10000"/>
              <a:gd name="connsiteX66" fmla="*/ 6228 w 9993"/>
              <a:gd name="connsiteY66" fmla="*/ 8991 h 10000"/>
              <a:gd name="connsiteX67" fmla="*/ 6356 w 9993"/>
              <a:gd name="connsiteY67" fmla="*/ 9024 h 10000"/>
              <a:gd name="connsiteX68" fmla="*/ 6482 w 9993"/>
              <a:gd name="connsiteY68" fmla="*/ 9070 h 10000"/>
              <a:gd name="connsiteX69" fmla="*/ 6598 w 9993"/>
              <a:gd name="connsiteY69" fmla="*/ 9137 h 10000"/>
              <a:gd name="connsiteX70" fmla="*/ 6704 w 9993"/>
              <a:gd name="connsiteY70" fmla="*/ 9216 h 10000"/>
              <a:gd name="connsiteX71" fmla="*/ 6799 w 9993"/>
              <a:gd name="connsiteY71" fmla="*/ 9302 h 10000"/>
              <a:gd name="connsiteX72" fmla="*/ 6874 w 9993"/>
              <a:gd name="connsiteY72" fmla="*/ 9415 h 10000"/>
              <a:gd name="connsiteX73" fmla="*/ 6941 w 9993"/>
              <a:gd name="connsiteY73" fmla="*/ 9527 h 10000"/>
              <a:gd name="connsiteX74" fmla="*/ 3108 w 9993"/>
              <a:gd name="connsiteY74" fmla="*/ 9527 h 10000"/>
              <a:gd name="connsiteX75" fmla="*/ 3147 w 9993"/>
              <a:gd name="connsiteY75" fmla="*/ 9441 h 10000"/>
              <a:gd name="connsiteX76" fmla="*/ 3201 w 9993"/>
              <a:gd name="connsiteY76" fmla="*/ 9355 h 10000"/>
              <a:gd name="connsiteX77" fmla="*/ 3256 w 9993"/>
              <a:gd name="connsiteY77" fmla="*/ 9289 h 10000"/>
              <a:gd name="connsiteX78" fmla="*/ 3327 w 9993"/>
              <a:gd name="connsiteY78" fmla="*/ 9223 h 10000"/>
              <a:gd name="connsiteX79" fmla="*/ 3395 w 9993"/>
              <a:gd name="connsiteY79" fmla="*/ 9170 h 10000"/>
              <a:gd name="connsiteX80" fmla="*/ 3476 w 9993"/>
              <a:gd name="connsiteY80" fmla="*/ 9117 h 10000"/>
              <a:gd name="connsiteX81" fmla="*/ 3557 w 9993"/>
              <a:gd name="connsiteY81" fmla="*/ 9077 h 10000"/>
              <a:gd name="connsiteX82" fmla="*/ 3651 w 9993"/>
              <a:gd name="connsiteY82" fmla="*/ 9044 h 10000"/>
              <a:gd name="connsiteX83" fmla="*/ 3651 w 9993"/>
              <a:gd name="connsiteY83" fmla="*/ 8195 h 10000"/>
              <a:gd name="connsiteX84" fmla="*/ 484 w 9993"/>
              <a:gd name="connsiteY84" fmla="*/ 8209 h 10000"/>
              <a:gd name="connsiteX85" fmla="*/ 484 w 9993"/>
              <a:gd name="connsiteY85" fmla="*/ 8838 h 10000"/>
              <a:gd name="connsiteX86" fmla="*/ 424 w 9993"/>
              <a:gd name="connsiteY86" fmla="*/ 8918 h 10000"/>
              <a:gd name="connsiteX87" fmla="*/ 378 w 9993"/>
              <a:gd name="connsiteY87" fmla="*/ 9004 h 10000"/>
              <a:gd name="connsiteX88" fmla="*/ 342 w 9993"/>
              <a:gd name="connsiteY88" fmla="*/ 9097 h 10000"/>
              <a:gd name="connsiteX89" fmla="*/ 329 w 9993"/>
              <a:gd name="connsiteY89" fmla="*/ 9203 h 10000"/>
              <a:gd name="connsiteX90" fmla="*/ 302 w 9993"/>
              <a:gd name="connsiteY90" fmla="*/ 9196 h 10000"/>
              <a:gd name="connsiteX91" fmla="*/ 281 w 9993"/>
              <a:gd name="connsiteY91" fmla="*/ 9196 h 10000"/>
              <a:gd name="connsiteX92" fmla="*/ 255 w 9993"/>
              <a:gd name="connsiteY92" fmla="*/ 9190 h 10000"/>
              <a:gd name="connsiteX93" fmla="*/ 229 w 9993"/>
              <a:gd name="connsiteY93" fmla="*/ 9190 h 10000"/>
              <a:gd name="connsiteX94" fmla="*/ 141 w 9993"/>
              <a:gd name="connsiteY94" fmla="*/ 9196 h 10000"/>
              <a:gd name="connsiteX95" fmla="*/ 67 w 9993"/>
              <a:gd name="connsiteY95" fmla="*/ 9216 h 10000"/>
              <a:gd name="connsiteX96" fmla="*/ 1346 w 9993"/>
              <a:gd name="connsiteY96" fmla="*/ 9184 h 10000"/>
              <a:gd name="connsiteX97" fmla="*/ 1102 w 9993"/>
              <a:gd name="connsiteY97" fmla="*/ 9282 h 10000"/>
              <a:gd name="connsiteX98" fmla="*/ 512 w 9993"/>
              <a:gd name="connsiteY98" fmla="*/ 8684 h 10000"/>
              <a:gd name="connsiteX99" fmla="*/ 401 w 9993"/>
              <a:gd name="connsiteY99" fmla="*/ 8678 h 10000"/>
              <a:gd name="connsiteX100" fmla="*/ 0 w 9993"/>
              <a:gd name="connsiteY100" fmla="*/ 7088 h 10000"/>
              <a:gd name="connsiteX101" fmla="*/ 904 w 9993"/>
              <a:gd name="connsiteY101" fmla="*/ 8758 h 10000"/>
              <a:gd name="connsiteX102" fmla="*/ 548 w 9993"/>
              <a:gd name="connsiteY102" fmla="*/ 8945 h 10000"/>
              <a:gd name="connsiteX103" fmla="*/ 992 w 9993"/>
              <a:gd name="connsiteY103" fmla="*/ 9002 h 10000"/>
              <a:gd name="connsiteX104" fmla="*/ 1462 w 9993"/>
              <a:gd name="connsiteY104" fmla="*/ 9426 h 10000"/>
              <a:gd name="connsiteX105" fmla="*/ 8455 w 9993"/>
              <a:gd name="connsiteY105" fmla="*/ 9998 h 10000"/>
              <a:gd name="connsiteX106" fmla="*/ 9916 w 9993"/>
              <a:gd name="connsiteY106" fmla="*/ 9527 h 10000"/>
              <a:gd name="connsiteX107" fmla="*/ 9993 w 9993"/>
              <a:gd name="connsiteY107" fmla="*/ 9527 h 10000"/>
              <a:gd name="connsiteX0" fmla="*/ 10000 w 10000"/>
              <a:gd name="connsiteY0" fmla="*/ 9527 h 10000"/>
              <a:gd name="connsiteX1" fmla="*/ 10000 w 10000"/>
              <a:gd name="connsiteY1" fmla="*/ 7381 h 10000"/>
              <a:gd name="connsiteX2" fmla="*/ 9173 w 10000"/>
              <a:gd name="connsiteY2" fmla="*/ 7381 h 10000"/>
              <a:gd name="connsiteX3" fmla="*/ 9173 w 10000"/>
              <a:gd name="connsiteY3" fmla="*/ 4128 h 10000"/>
              <a:gd name="connsiteX4" fmla="*/ 7133 w 10000"/>
              <a:gd name="connsiteY4" fmla="*/ 4128 h 10000"/>
              <a:gd name="connsiteX5" fmla="*/ 7133 w 10000"/>
              <a:gd name="connsiteY5" fmla="*/ 3816 h 10000"/>
              <a:gd name="connsiteX6" fmla="*/ 8764 w 10000"/>
              <a:gd name="connsiteY6" fmla="*/ 3816 h 10000"/>
              <a:gd name="connsiteX7" fmla="*/ 8764 w 10000"/>
              <a:gd name="connsiteY7" fmla="*/ 3498 h 10000"/>
              <a:gd name="connsiteX8" fmla="*/ 7133 w 10000"/>
              <a:gd name="connsiteY8" fmla="*/ 3498 h 10000"/>
              <a:gd name="connsiteX9" fmla="*/ 7133 w 10000"/>
              <a:gd name="connsiteY9" fmla="*/ 1365 h 10000"/>
              <a:gd name="connsiteX10" fmla="*/ 4733 w 10000"/>
              <a:gd name="connsiteY10" fmla="*/ 550 h 10000"/>
              <a:gd name="connsiteX11" fmla="*/ 4733 w 10000"/>
              <a:gd name="connsiteY11" fmla="*/ 5672 h 10000"/>
              <a:gd name="connsiteX12" fmla="*/ 4353 w 10000"/>
              <a:gd name="connsiteY12" fmla="*/ 5678 h 10000"/>
              <a:gd name="connsiteX13" fmla="*/ 4353 w 10000"/>
              <a:gd name="connsiteY13" fmla="*/ 1756 h 10000"/>
              <a:gd name="connsiteX14" fmla="*/ 3546 w 10000"/>
              <a:gd name="connsiteY14" fmla="*/ 2061 h 10000"/>
              <a:gd name="connsiteX15" fmla="*/ 3110 w 10000"/>
              <a:gd name="connsiteY15" fmla="*/ 2061 h 10000"/>
              <a:gd name="connsiteX16" fmla="*/ 3110 w 10000"/>
              <a:gd name="connsiteY16" fmla="*/ 0 h 10000"/>
              <a:gd name="connsiteX17" fmla="*/ 2949 w 10000"/>
              <a:gd name="connsiteY17" fmla="*/ 0 h 10000"/>
              <a:gd name="connsiteX18" fmla="*/ 2949 w 10000"/>
              <a:gd name="connsiteY18" fmla="*/ 2061 h 10000"/>
              <a:gd name="connsiteX19" fmla="*/ 2579 w 10000"/>
              <a:gd name="connsiteY19" fmla="*/ 2061 h 10000"/>
              <a:gd name="connsiteX20" fmla="*/ 2579 w 10000"/>
              <a:gd name="connsiteY20" fmla="*/ 2492 h 10000"/>
              <a:gd name="connsiteX21" fmla="*/ 1914 w 10000"/>
              <a:gd name="connsiteY21" fmla="*/ 2815 h 10000"/>
              <a:gd name="connsiteX22" fmla="*/ 1914 w 10000"/>
              <a:gd name="connsiteY22" fmla="*/ 4413 h 10000"/>
              <a:gd name="connsiteX23" fmla="*/ 1558 w 10000"/>
              <a:gd name="connsiteY23" fmla="*/ 4413 h 10000"/>
              <a:gd name="connsiteX24" fmla="*/ 1558 w 10000"/>
              <a:gd name="connsiteY24" fmla="*/ 4837 h 10000"/>
              <a:gd name="connsiteX25" fmla="*/ 1914 w 10000"/>
              <a:gd name="connsiteY25" fmla="*/ 4837 h 10000"/>
              <a:gd name="connsiteX26" fmla="*/ 1914 w 10000"/>
              <a:gd name="connsiteY26" fmla="*/ 5367 h 10000"/>
              <a:gd name="connsiteX27" fmla="*/ 1558 w 10000"/>
              <a:gd name="connsiteY27" fmla="*/ 5367 h 10000"/>
              <a:gd name="connsiteX28" fmla="*/ 1558 w 10000"/>
              <a:gd name="connsiteY28" fmla="*/ 5791 h 10000"/>
              <a:gd name="connsiteX29" fmla="*/ 1914 w 10000"/>
              <a:gd name="connsiteY29" fmla="*/ 5791 h 10000"/>
              <a:gd name="connsiteX30" fmla="*/ 1914 w 10000"/>
              <a:gd name="connsiteY30" fmla="*/ 7043 h 10000"/>
              <a:gd name="connsiteX31" fmla="*/ 853 w 10000"/>
              <a:gd name="connsiteY31" fmla="*/ 7043 h 10000"/>
              <a:gd name="connsiteX32" fmla="*/ 853 w 10000"/>
              <a:gd name="connsiteY32" fmla="*/ 7818 h 10000"/>
              <a:gd name="connsiteX33" fmla="*/ 1397 w 10000"/>
              <a:gd name="connsiteY33" fmla="*/ 7838 h 10000"/>
              <a:gd name="connsiteX34" fmla="*/ 2134 w 10000"/>
              <a:gd name="connsiteY34" fmla="*/ 7315 h 10000"/>
              <a:gd name="connsiteX35" fmla="*/ 2128 w 10000"/>
              <a:gd name="connsiteY35" fmla="*/ 7818 h 10000"/>
              <a:gd name="connsiteX36" fmla="*/ 2807 w 10000"/>
              <a:gd name="connsiteY36" fmla="*/ 7368 h 10000"/>
              <a:gd name="connsiteX37" fmla="*/ 2807 w 10000"/>
              <a:gd name="connsiteY37" fmla="*/ 7818 h 10000"/>
              <a:gd name="connsiteX38" fmla="*/ 3478 w 10000"/>
              <a:gd name="connsiteY38" fmla="*/ 7361 h 10000"/>
              <a:gd name="connsiteX39" fmla="*/ 3484 w 10000"/>
              <a:gd name="connsiteY39" fmla="*/ 7811 h 10000"/>
              <a:gd name="connsiteX40" fmla="*/ 4130 w 10000"/>
              <a:gd name="connsiteY40" fmla="*/ 7328 h 10000"/>
              <a:gd name="connsiteX41" fmla="*/ 4130 w 10000"/>
              <a:gd name="connsiteY41" fmla="*/ 8613 h 10000"/>
              <a:gd name="connsiteX42" fmla="*/ 4205 w 10000"/>
              <a:gd name="connsiteY42" fmla="*/ 8520 h 10000"/>
              <a:gd name="connsiteX43" fmla="*/ 4278 w 10000"/>
              <a:gd name="connsiteY43" fmla="*/ 8434 h 10000"/>
              <a:gd name="connsiteX44" fmla="*/ 4368 w 10000"/>
              <a:gd name="connsiteY44" fmla="*/ 8361 h 10000"/>
              <a:gd name="connsiteX45" fmla="*/ 4467 w 10000"/>
              <a:gd name="connsiteY45" fmla="*/ 8295 h 10000"/>
              <a:gd name="connsiteX46" fmla="*/ 4567 w 10000"/>
              <a:gd name="connsiteY46" fmla="*/ 8249 h 10000"/>
              <a:gd name="connsiteX47" fmla="*/ 4674 w 10000"/>
              <a:gd name="connsiteY47" fmla="*/ 8215 h 10000"/>
              <a:gd name="connsiteX48" fmla="*/ 4786 w 10000"/>
              <a:gd name="connsiteY48" fmla="*/ 8189 h 10000"/>
              <a:gd name="connsiteX49" fmla="*/ 4915 w 10000"/>
              <a:gd name="connsiteY49" fmla="*/ 8182 h 10000"/>
              <a:gd name="connsiteX50" fmla="*/ 5091 w 10000"/>
              <a:gd name="connsiteY50" fmla="*/ 8195 h 10000"/>
              <a:gd name="connsiteX51" fmla="*/ 5266 w 10000"/>
              <a:gd name="connsiteY51" fmla="*/ 8242 h 10000"/>
              <a:gd name="connsiteX52" fmla="*/ 5406 w 10000"/>
              <a:gd name="connsiteY52" fmla="*/ 8321 h 10000"/>
              <a:gd name="connsiteX53" fmla="*/ 5549 w 10000"/>
              <a:gd name="connsiteY53" fmla="*/ 8421 h 10000"/>
              <a:gd name="connsiteX54" fmla="*/ 5670 w 10000"/>
              <a:gd name="connsiteY54" fmla="*/ 8540 h 10000"/>
              <a:gd name="connsiteX55" fmla="*/ 5750 w 10000"/>
              <a:gd name="connsiteY55" fmla="*/ 8686 h 10000"/>
              <a:gd name="connsiteX56" fmla="*/ 5824 w 10000"/>
              <a:gd name="connsiteY56" fmla="*/ 8838 h 10000"/>
              <a:gd name="connsiteX57" fmla="*/ 5849 w 10000"/>
              <a:gd name="connsiteY57" fmla="*/ 9004 h 10000"/>
              <a:gd name="connsiteX58" fmla="*/ 5883 w 10000"/>
              <a:gd name="connsiteY58" fmla="*/ 8997 h 10000"/>
              <a:gd name="connsiteX59" fmla="*/ 5910 w 10000"/>
              <a:gd name="connsiteY59" fmla="*/ 8997 h 10000"/>
              <a:gd name="connsiteX60" fmla="*/ 5937 w 10000"/>
              <a:gd name="connsiteY60" fmla="*/ 8991 h 10000"/>
              <a:gd name="connsiteX61" fmla="*/ 5963 w 10000"/>
              <a:gd name="connsiteY61" fmla="*/ 8991 h 10000"/>
              <a:gd name="connsiteX62" fmla="*/ 5997 w 10000"/>
              <a:gd name="connsiteY62" fmla="*/ 8984 h 10000"/>
              <a:gd name="connsiteX63" fmla="*/ 6029 w 10000"/>
              <a:gd name="connsiteY63" fmla="*/ 8984 h 10000"/>
              <a:gd name="connsiteX64" fmla="*/ 6057 w 10000"/>
              <a:gd name="connsiteY64" fmla="*/ 8984 h 10000"/>
              <a:gd name="connsiteX65" fmla="*/ 6092 w 10000"/>
              <a:gd name="connsiteY65" fmla="*/ 8984 h 10000"/>
              <a:gd name="connsiteX66" fmla="*/ 6232 w 10000"/>
              <a:gd name="connsiteY66" fmla="*/ 8991 h 10000"/>
              <a:gd name="connsiteX67" fmla="*/ 6360 w 10000"/>
              <a:gd name="connsiteY67" fmla="*/ 9024 h 10000"/>
              <a:gd name="connsiteX68" fmla="*/ 6487 w 10000"/>
              <a:gd name="connsiteY68" fmla="*/ 9070 h 10000"/>
              <a:gd name="connsiteX69" fmla="*/ 6603 w 10000"/>
              <a:gd name="connsiteY69" fmla="*/ 9137 h 10000"/>
              <a:gd name="connsiteX70" fmla="*/ 6709 w 10000"/>
              <a:gd name="connsiteY70" fmla="*/ 9216 h 10000"/>
              <a:gd name="connsiteX71" fmla="*/ 6804 w 10000"/>
              <a:gd name="connsiteY71" fmla="*/ 9302 h 10000"/>
              <a:gd name="connsiteX72" fmla="*/ 6879 w 10000"/>
              <a:gd name="connsiteY72" fmla="*/ 9415 h 10000"/>
              <a:gd name="connsiteX73" fmla="*/ 6946 w 10000"/>
              <a:gd name="connsiteY73" fmla="*/ 9527 h 10000"/>
              <a:gd name="connsiteX74" fmla="*/ 3110 w 10000"/>
              <a:gd name="connsiteY74" fmla="*/ 9527 h 10000"/>
              <a:gd name="connsiteX75" fmla="*/ 3149 w 10000"/>
              <a:gd name="connsiteY75" fmla="*/ 9441 h 10000"/>
              <a:gd name="connsiteX76" fmla="*/ 3203 w 10000"/>
              <a:gd name="connsiteY76" fmla="*/ 9355 h 10000"/>
              <a:gd name="connsiteX77" fmla="*/ 3258 w 10000"/>
              <a:gd name="connsiteY77" fmla="*/ 9289 h 10000"/>
              <a:gd name="connsiteX78" fmla="*/ 3329 w 10000"/>
              <a:gd name="connsiteY78" fmla="*/ 9223 h 10000"/>
              <a:gd name="connsiteX79" fmla="*/ 3397 w 10000"/>
              <a:gd name="connsiteY79" fmla="*/ 9170 h 10000"/>
              <a:gd name="connsiteX80" fmla="*/ 3478 w 10000"/>
              <a:gd name="connsiteY80" fmla="*/ 9117 h 10000"/>
              <a:gd name="connsiteX81" fmla="*/ 3559 w 10000"/>
              <a:gd name="connsiteY81" fmla="*/ 9077 h 10000"/>
              <a:gd name="connsiteX82" fmla="*/ 3654 w 10000"/>
              <a:gd name="connsiteY82" fmla="*/ 9044 h 10000"/>
              <a:gd name="connsiteX83" fmla="*/ 3654 w 10000"/>
              <a:gd name="connsiteY83" fmla="*/ 8195 h 10000"/>
              <a:gd name="connsiteX84" fmla="*/ 484 w 10000"/>
              <a:gd name="connsiteY84" fmla="*/ 8209 h 10000"/>
              <a:gd name="connsiteX85" fmla="*/ 484 w 10000"/>
              <a:gd name="connsiteY85" fmla="*/ 8838 h 10000"/>
              <a:gd name="connsiteX86" fmla="*/ 424 w 10000"/>
              <a:gd name="connsiteY86" fmla="*/ 8918 h 10000"/>
              <a:gd name="connsiteX87" fmla="*/ 378 w 10000"/>
              <a:gd name="connsiteY87" fmla="*/ 9004 h 10000"/>
              <a:gd name="connsiteX88" fmla="*/ 342 w 10000"/>
              <a:gd name="connsiteY88" fmla="*/ 9097 h 10000"/>
              <a:gd name="connsiteX89" fmla="*/ 329 w 10000"/>
              <a:gd name="connsiteY89" fmla="*/ 9203 h 10000"/>
              <a:gd name="connsiteX90" fmla="*/ 302 w 10000"/>
              <a:gd name="connsiteY90" fmla="*/ 9196 h 10000"/>
              <a:gd name="connsiteX91" fmla="*/ 281 w 10000"/>
              <a:gd name="connsiteY91" fmla="*/ 9196 h 10000"/>
              <a:gd name="connsiteX92" fmla="*/ 255 w 10000"/>
              <a:gd name="connsiteY92" fmla="*/ 9190 h 10000"/>
              <a:gd name="connsiteX93" fmla="*/ 229 w 10000"/>
              <a:gd name="connsiteY93" fmla="*/ 9190 h 10000"/>
              <a:gd name="connsiteX94" fmla="*/ 141 w 10000"/>
              <a:gd name="connsiteY94" fmla="*/ 9196 h 10000"/>
              <a:gd name="connsiteX95" fmla="*/ 243 w 10000"/>
              <a:gd name="connsiteY95" fmla="*/ 8269 h 10000"/>
              <a:gd name="connsiteX96" fmla="*/ 1347 w 10000"/>
              <a:gd name="connsiteY96" fmla="*/ 9184 h 10000"/>
              <a:gd name="connsiteX97" fmla="*/ 1103 w 10000"/>
              <a:gd name="connsiteY97" fmla="*/ 9282 h 10000"/>
              <a:gd name="connsiteX98" fmla="*/ 512 w 10000"/>
              <a:gd name="connsiteY98" fmla="*/ 8684 h 10000"/>
              <a:gd name="connsiteX99" fmla="*/ 401 w 10000"/>
              <a:gd name="connsiteY99" fmla="*/ 8678 h 10000"/>
              <a:gd name="connsiteX100" fmla="*/ 0 w 10000"/>
              <a:gd name="connsiteY100" fmla="*/ 7088 h 10000"/>
              <a:gd name="connsiteX101" fmla="*/ 905 w 10000"/>
              <a:gd name="connsiteY101" fmla="*/ 8758 h 10000"/>
              <a:gd name="connsiteX102" fmla="*/ 548 w 10000"/>
              <a:gd name="connsiteY102" fmla="*/ 8945 h 10000"/>
              <a:gd name="connsiteX103" fmla="*/ 993 w 10000"/>
              <a:gd name="connsiteY103" fmla="*/ 9002 h 10000"/>
              <a:gd name="connsiteX104" fmla="*/ 1463 w 10000"/>
              <a:gd name="connsiteY104" fmla="*/ 9426 h 10000"/>
              <a:gd name="connsiteX105" fmla="*/ 8461 w 10000"/>
              <a:gd name="connsiteY105" fmla="*/ 9998 h 10000"/>
              <a:gd name="connsiteX106" fmla="*/ 9923 w 10000"/>
              <a:gd name="connsiteY106" fmla="*/ 9527 h 10000"/>
              <a:gd name="connsiteX107" fmla="*/ 10000 w 10000"/>
              <a:gd name="connsiteY107" fmla="*/ 9527 h 10000"/>
              <a:gd name="connsiteX0" fmla="*/ 10000 w 10000"/>
              <a:gd name="connsiteY0" fmla="*/ 9527 h 10000"/>
              <a:gd name="connsiteX1" fmla="*/ 10000 w 10000"/>
              <a:gd name="connsiteY1" fmla="*/ 7381 h 10000"/>
              <a:gd name="connsiteX2" fmla="*/ 9173 w 10000"/>
              <a:gd name="connsiteY2" fmla="*/ 7381 h 10000"/>
              <a:gd name="connsiteX3" fmla="*/ 9173 w 10000"/>
              <a:gd name="connsiteY3" fmla="*/ 4128 h 10000"/>
              <a:gd name="connsiteX4" fmla="*/ 7133 w 10000"/>
              <a:gd name="connsiteY4" fmla="*/ 4128 h 10000"/>
              <a:gd name="connsiteX5" fmla="*/ 7133 w 10000"/>
              <a:gd name="connsiteY5" fmla="*/ 3816 h 10000"/>
              <a:gd name="connsiteX6" fmla="*/ 8764 w 10000"/>
              <a:gd name="connsiteY6" fmla="*/ 3816 h 10000"/>
              <a:gd name="connsiteX7" fmla="*/ 8764 w 10000"/>
              <a:gd name="connsiteY7" fmla="*/ 3498 h 10000"/>
              <a:gd name="connsiteX8" fmla="*/ 7133 w 10000"/>
              <a:gd name="connsiteY8" fmla="*/ 3498 h 10000"/>
              <a:gd name="connsiteX9" fmla="*/ 7133 w 10000"/>
              <a:gd name="connsiteY9" fmla="*/ 1365 h 10000"/>
              <a:gd name="connsiteX10" fmla="*/ 4733 w 10000"/>
              <a:gd name="connsiteY10" fmla="*/ 550 h 10000"/>
              <a:gd name="connsiteX11" fmla="*/ 4733 w 10000"/>
              <a:gd name="connsiteY11" fmla="*/ 5672 h 10000"/>
              <a:gd name="connsiteX12" fmla="*/ 4353 w 10000"/>
              <a:gd name="connsiteY12" fmla="*/ 5678 h 10000"/>
              <a:gd name="connsiteX13" fmla="*/ 4353 w 10000"/>
              <a:gd name="connsiteY13" fmla="*/ 1756 h 10000"/>
              <a:gd name="connsiteX14" fmla="*/ 3546 w 10000"/>
              <a:gd name="connsiteY14" fmla="*/ 2061 h 10000"/>
              <a:gd name="connsiteX15" fmla="*/ 3110 w 10000"/>
              <a:gd name="connsiteY15" fmla="*/ 2061 h 10000"/>
              <a:gd name="connsiteX16" fmla="*/ 3110 w 10000"/>
              <a:gd name="connsiteY16" fmla="*/ 0 h 10000"/>
              <a:gd name="connsiteX17" fmla="*/ 2949 w 10000"/>
              <a:gd name="connsiteY17" fmla="*/ 0 h 10000"/>
              <a:gd name="connsiteX18" fmla="*/ 2949 w 10000"/>
              <a:gd name="connsiteY18" fmla="*/ 2061 h 10000"/>
              <a:gd name="connsiteX19" fmla="*/ 2579 w 10000"/>
              <a:gd name="connsiteY19" fmla="*/ 2061 h 10000"/>
              <a:gd name="connsiteX20" fmla="*/ 2579 w 10000"/>
              <a:gd name="connsiteY20" fmla="*/ 2492 h 10000"/>
              <a:gd name="connsiteX21" fmla="*/ 1914 w 10000"/>
              <a:gd name="connsiteY21" fmla="*/ 2815 h 10000"/>
              <a:gd name="connsiteX22" fmla="*/ 1914 w 10000"/>
              <a:gd name="connsiteY22" fmla="*/ 4413 h 10000"/>
              <a:gd name="connsiteX23" fmla="*/ 1558 w 10000"/>
              <a:gd name="connsiteY23" fmla="*/ 4413 h 10000"/>
              <a:gd name="connsiteX24" fmla="*/ 1558 w 10000"/>
              <a:gd name="connsiteY24" fmla="*/ 4837 h 10000"/>
              <a:gd name="connsiteX25" fmla="*/ 1914 w 10000"/>
              <a:gd name="connsiteY25" fmla="*/ 4837 h 10000"/>
              <a:gd name="connsiteX26" fmla="*/ 1914 w 10000"/>
              <a:gd name="connsiteY26" fmla="*/ 5367 h 10000"/>
              <a:gd name="connsiteX27" fmla="*/ 1558 w 10000"/>
              <a:gd name="connsiteY27" fmla="*/ 5367 h 10000"/>
              <a:gd name="connsiteX28" fmla="*/ 1558 w 10000"/>
              <a:gd name="connsiteY28" fmla="*/ 5791 h 10000"/>
              <a:gd name="connsiteX29" fmla="*/ 1914 w 10000"/>
              <a:gd name="connsiteY29" fmla="*/ 5791 h 10000"/>
              <a:gd name="connsiteX30" fmla="*/ 1914 w 10000"/>
              <a:gd name="connsiteY30" fmla="*/ 7043 h 10000"/>
              <a:gd name="connsiteX31" fmla="*/ 853 w 10000"/>
              <a:gd name="connsiteY31" fmla="*/ 7043 h 10000"/>
              <a:gd name="connsiteX32" fmla="*/ 853 w 10000"/>
              <a:gd name="connsiteY32" fmla="*/ 7818 h 10000"/>
              <a:gd name="connsiteX33" fmla="*/ 1397 w 10000"/>
              <a:gd name="connsiteY33" fmla="*/ 7838 h 10000"/>
              <a:gd name="connsiteX34" fmla="*/ 2134 w 10000"/>
              <a:gd name="connsiteY34" fmla="*/ 7315 h 10000"/>
              <a:gd name="connsiteX35" fmla="*/ 2128 w 10000"/>
              <a:gd name="connsiteY35" fmla="*/ 7818 h 10000"/>
              <a:gd name="connsiteX36" fmla="*/ 2807 w 10000"/>
              <a:gd name="connsiteY36" fmla="*/ 7368 h 10000"/>
              <a:gd name="connsiteX37" fmla="*/ 2807 w 10000"/>
              <a:gd name="connsiteY37" fmla="*/ 7818 h 10000"/>
              <a:gd name="connsiteX38" fmla="*/ 3478 w 10000"/>
              <a:gd name="connsiteY38" fmla="*/ 7361 h 10000"/>
              <a:gd name="connsiteX39" fmla="*/ 3484 w 10000"/>
              <a:gd name="connsiteY39" fmla="*/ 7811 h 10000"/>
              <a:gd name="connsiteX40" fmla="*/ 4130 w 10000"/>
              <a:gd name="connsiteY40" fmla="*/ 7328 h 10000"/>
              <a:gd name="connsiteX41" fmla="*/ 4130 w 10000"/>
              <a:gd name="connsiteY41" fmla="*/ 8613 h 10000"/>
              <a:gd name="connsiteX42" fmla="*/ 4205 w 10000"/>
              <a:gd name="connsiteY42" fmla="*/ 8520 h 10000"/>
              <a:gd name="connsiteX43" fmla="*/ 4278 w 10000"/>
              <a:gd name="connsiteY43" fmla="*/ 8434 h 10000"/>
              <a:gd name="connsiteX44" fmla="*/ 4368 w 10000"/>
              <a:gd name="connsiteY44" fmla="*/ 8361 h 10000"/>
              <a:gd name="connsiteX45" fmla="*/ 4467 w 10000"/>
              <a:gd name="connsiteY45" fmla="*/ 8295 h 10000"/>
              <a:gd name="connsiteX46" fmla="*/ 4567 w 10000"/>
              <a:gd name="connsiteY46" fmla="*/ 8249 h 10000"/>
              <a:gd name="connsiteX47" fmla="*/ 4674 w 10000"/>
              <a:gd name="connsiteY47" fmla="*/ 8215 h 10000"/>
              <a:gd name="connsiteX48" fmla="*/ 4786 w 10000"/>
              <a:gd name="connsiteY48" fmla="*/ 8189 h 10000"/>
              <a:gd name="connsiteX49" fmla="*/ 4915 w 10000"/>
              <a:gd name="connsiteY49" fmla="*/ 8182 h 10000"/>
              <a:gd name="connsiteX50" fmla="*/ 5091 w 10000"/>
              <a:gd name="connsiteY50" fmla="*/ 8195 h 10000"/>
              <a:gd name="connsiteX51" fmla="*/ 5266 w 10000"/>
              <a:gd name="connsiteY51" fmla="*/ 8242 h 10000"/>
              <a:gd name="connsiteX52" fmla="*/ 5406 w 10000"/>
              <a:gd name="connsiteY52" fmla="*/ 8321 h 10000"/>
              <a:gd name="connsiteX53" fmla="*/ 5549 w 10000"/>
              <a:gd name="connsiteY53" fmla="*/ 8421 h 10000"/>
              <a:gd name="connsiteX54" fmla="*/ 5670 w 10000"/>
              <a:gd name="connsiteY54" fmla="*/ 8540 h 10000"/>
              <a:gd name="connsiteX55" fmla="*/ 5750 w 10000"/>
              <a:gd name="connsiteY55" fmla="*/ 8686 h 10000"/>
              <a:gd name="connsiteX56" fmla="*/ 5824 w 10000"/>
              <a:gd name="connsiteY56" fmla="*/ 8838 h 10000"/>
              <a:gd name="connsiteX57" fmla="*/ 5849 w 10000"/>
              <a:gd name="connsiteY57" fmla="*/ 9004 h 10000"/>
              <a:gd name="connsiteX58" fmla="*/ 5883 w 10000"/>
              <a:gd name="connsiteY58" fmla="*/ 8997 h 10000"/>
              <a:gd name="connsiteX59" fmla="*/ 5910 w 10000"/>
              <a:gd name="connsiteY59" fmla="*/ 8997 h 10000"/>
              <a:gd name="connsiteX60" fmla="*/ 5937 w 10000"/>
              <a:gd name="connsiteY60" fmla="*/ 8991 h 10000"/>
              <a:gd name="connsiteX61" fmla="*/ 5963 w 10000"/>
              <a:gd name="connsiteY61" fmla="*/ 8991 h 10000"/>
              <a:gd name="connsiteX62" fmla="*/ 5997 w 10000"/>
              <a:gd name="connsiteY62" fmla="*/ 8984 h 10000"/>
              <a:gd name="connsiteX63" fmla="*/ 6029 w 10000"/>
              <a:gd name="connsiteY63" fmla="*/ 8984 h 10000"/>
              <a:gd name="connsiteX64" fmla="*/ 6057 w 10000"/>
              <a:gd name="connsiteY64" fmla="*/ 8984 h 10000"/>
              <a:gd name="connsiteX65" fmla="*/ 6092 w 10000"/>
              <a:gd name="connsiteY65" fmla="*/ 8984 h 10000"/>
              <a:gd name="connsiteX66" fmla="*/ 6232 w 10000"/>
              <a:gd name="connsiteY66" fmla="*/ 8991 h 10000"/>
              <a:gd name="connsiteX67" fmla="*/ 6360 w 10000"/>
              <a:gd name="connsiteY67" fmla="*/ 9024 h 10000"/>
              <a:gd name="connsiteX68" fmla="*/ 6487 w 10000"/>
              <a:gd name="connsiteY68" fmla="*/ 9070 h 10000"/>
              <a:gd name="connsiteX69" fmla="*/ 6603 w 10000"/>
              <a:gd name="connsiteY69" fmla="*/ 9137 h 10000"/>
              <a:gd name="connsiteX70" fmla="*/ 6709 w 10000"/>
              <a:gd name="connsiteY70" fmla="*/ 9216 h 10000"/>
              <a:gd name="connsiteX71" fmla="*/ 6804 w 10000"/>
              <a:gd name="connsiteY71" fmla="*/ 9302 h 10000"/>
              <a:gd name="connsiteX72" fmla="*/ 6879 w 10000"/>
              <a:gd name="connsiteY72" fmla="*/ 9415 h 10000"/>
              <a:gd name="connsiteX73" fmla="*/ 6946 w 10000"/>
              <a:gd name="connsiteY73" fmla="*/ 9527 h 10000"/>
              <a:gd name="connsiteX74" fmla="*/ 3110 w 10000"/>
              <a:gd name="connsiteY74" fmla="*/ 9527 h 10000"/>
              <a:gd name="connsiteX75" fmla="*/ 3149 w 10000"/>
              <a:gd name="connsiteY75" fmla="*/ 9441 h 10000"/>
              <a:gd name="connsiteX76" fmla="*/ 3203 w 10000"/>
              <a:gd name="connsiteY76" fmla="*/ 9355 h 10000"/>
              <a:gd name="connsiteX77" fmla="*/ 3258 w 10000"/>
              <a:gd name="connsiteY77" fmla="*/ 9289 h 10000"/>
              <a:gd name="connsiteX78" fmla="*/ 3329 w 10000"/>
              <a:gd name="connsiteY78" fmla="*/ 9223 h 10000"/>
              <a:gd name="connsiteX79" fmla="*/ 3397 w 10000"/>
              <a:gd name="connsiteY79" fmla="*/ 9170 h 10000"/>
              <a:gd name="connsiteX80" fmla="*/ 3478 w 10000"/>
              <a:gd name="connsiteY80" fmla="*/ 9117 h 10000"/>
              <a:gd name="connsiteX81" fmla="*/ 3559 w 10000"/>
              <a:gd name="connsiteY81" fmla="*/ 9077 h 10000"/>
              <a:gd name="connsiteX82" fmla="*/ 3654 w 10000"/>
              <a:gd name="connsiteY82" fmla="*/ 9044 h 10000"/>
              <a:gd name="connsiteX83" fmla="*/ 3654 w 10000"/>
              <a:gd name="connsiteY83" fmla="*/ 8195 h 10000"/>
              <a:gd name="connsiteX84" fmla="*/ 484 w 10000"/>
              <a:gd name="connsiteY84" fmla="*/ 8209 h 10000"/>
              <a:gd name="connsiteX85" fmla="*/ 484 w 10000"/>
              <a:gd name="connsiteY85" fmla="*/ 8838 h 10000"/>
              <a:gd name="connsiteX86" fmla="*/ 424 w 10000"/>
              <a:gd name="connsiteY86" fmla="*/ 8918 h 10000"/>
              <a:gd name="connsiteX87" fmla="*/ 378 w 10000"/>
              <a:gd name="connsiteY87" fmla="*/ 9004 h 10000"/>
              <a:gd name="connsiteX88" fmla="*/ 342 w 10000"/>
              <a:gd name="connsiteY88" fmla="*/ 9097 h 10000"/>
              <a:gd name="connsiteX89" fmla="*/ 329 w 10000"/>
              <a:gd name="connsiteY89" fmla="*/ 9203 h 10000"/>
              <a:gd name="connsiteX90" fmla="*/ 302 w 10000"/>
              <a:gd name="connsiteY90" fmla="*/ 9196 h 10000"/>
              <a:gd name="connsiteX91" fmla="*/ 281 w 10000"/>
              <a:gd name="connsiteY91" fmla="*/ 9196 h 10000"/>
              <a:gd name="connsiteX92" fmla="*/ 255 w 10000"/>
              <a:gd name="connsiteY92" fmla="*/ 9190 h 10000"/>
              <a:gd name="connsiteX93" fmla="*/ 229 w 10000"/>
              <a:gd name="connsiteY93" fmla="*/ 9190 h 10000"/>
              <a:gd name="connsiteX94" fmla="*/ 670 w 10000"/>
              <a:gd name="connsiteY94" fmla="*/ 8486 h 10000"/>
              <a:gd name="connsiteX95" fmla="*/ 243 w 10000"/>
              <a:gd name="connsiteY95" fmla="*/ 8269 h 10000"/>
              <a:gd name="connsiteX96" fmla="*/ 1347 w 10000"/>
              <a:gd name="connsiteY96" fmla="*/ 9184 h 10000"/>
              <a:gd name="connsiteX97" fmla="*/ 1103 w 10000"/>
              <a:gd name="connsiteY97" fmla="*/ 9282 h 10000"/>
              <a:gd name="connsiteX98" fmla="*/ 512 w 10000"/>
              <a:gd name="connsiteY98" fmla="*/ 8684 h 10000"/>
              <a:gd name="connsiteX99" fmla="*/ 401 w 10000"/>
              <a:gd name="connsiteY99" fmla="*/ 8678 h 10000"/>
              <a:gd name="connsiteX100" fmla="*/ 0 w 10000"/>
              <a:gd name="connsiteY100" fmla="*/ 7088 h 10000"/>
              <a:gd name="connsiteX101" fmla="*/ 905 w 10000"/>
              <a:gd name="connsiteY101" fmla="*/ 8758 h 10000"/>
              <a:gd name="connsiteX102" fmla="*/ 548 w 10000"/>
              <a:gd name="connsiteY102" fmla="*/ 8945 h 10000"/>
              <a:gd name="connsiteX103" fmla="*/ 993 w 10000"/>
              <a:gd name="connsiteY103" fmla="*/ 9002 h 10000"/>
              <a:gd name="connsiteX104" fmla="*/ 1463 w 10000"/>
              <a:gd name="connsiteY104" fmla="*/ 9426 h 10000"/>
              <a:gd name="connsiteX105" fmla="*/ 8461 w 10000"/>
              <a:gd name="connsiteY105" fmla="*/ 9998 h 10000"/>
              <a:gd name="connsiteX106" fmla="*/ 9923 w 10000"/>
              <a:gd name="connsiteY106" fmla="*/ 9527 h 10000"/>
              <a:gd name="connsiteX107" fmla="*/ 10000 w 10000"/>
              <a:gd name="connsiteY107" fmla="*/ 9527 h 10000"/>
              <a:gd name="connsiteX0" fmla="*/ 10000 w 10000"/>
              <a:gd name="connsiteY0" fmla="*/ 9527 h 10000"/>
              <a:gd name="connsiteX1" fmla="*/ 10000 w 10000"/>
              <a:gd name="connsiteY1" fmla="*/ 7381 h 10000"/>
              <a:gd name="connsiteX2" fmla="*/ 9173 w 10000"/>
              <a:gd name="connsiteY2" fmla="*/ 7381 h 10000"/>
              <a:gd name="connsiteX3" fmla="*/ 9173 w 10000"/>
              <a:gd name="connsiteY3" fmla="*/ 4128 h 10000"/>
              <a:gd name="connsiteX4" fmla="*/ 7133 w 10000"/>
              <a:gd name="connsiteY4" fmla="*/ 4128 h 10000"/>
              <a:gd name="connsiteX5" fmla="*/ 7133 w 10000"/>
              <a:gd name="connsiteY5" fmla="*/ 3816 h 10000"/>
              <a:gd name="connsiteX6" fmla="*/ 8764 w 10000"/>
              <a:gd name="connsiteY6" fmla="*/ 3816 h 10000"/>
              <a:gd name="connsiteX7" fmla="*/ 8764 w 10000"/>
              <a:gd name="connsiteY7" fmla="*/ 3498 h 10000"/>
              <a:gd name="connsiteX8" fmla="*/ 7133 w 10000"/>
              <a:gd name="connsiteY8" fmla="*/ 3498 h 10000"/>
              <a:gd name="connsiteX9" fmla="*/ 7133 w 10000"/>
              <a:gd name="connsiteY9" fmla="*/ 1365 h 10000"/>
              <a:gd name="connsiteX10" fmla="*/ 4733 w 10000"/>
              <a:gd name="connsiteY10" fmla="*/ 550 h 10000"/>
              <a:gd name="connsiteX11" fmla="*/ 4733 w 10000"/>
              <a:gd name="connsiteY11" fmla="*/ 5672 h 10000"/>
              <a:gd name="connsiteX12" fmla="*/ 4353 w 10000"/>
              <a:gd name="connsiteY12" fmla="*/ 5678 h 10000"/>
              <a:gd name="connsiteX13" fmla="*/ 4353 w 10000"/>
              <a:gd name="connsiteY13" fmla="*/ 1756 h 10000"/>
              <a:gd name="connsiteX14" fmla="*/ 3546 w 10000"/>
              <a:gd name="connsiteY14" fmla="*/ 2061 h 10000"/>
              <a:gd name="connsiteX15" fmla="*/ 3110 w 10000"/>
              <a:gd name="connsiteY15" fmla="*/ 2061 h 10000"/>
              <a:gd name="connsiteX16" fmla="*/ 3110 w 10000"/>
              <a:gd name="connsiteY16" fmla="*/ 0 h 10000"/>
              <a:gd name="connsiteX17" fmla="*/ 2949 w 10000"/>
              <a:gd name="connsiteY17" fmla="*/ 0 h 10000"/>
              <a:gd name="connsiteX18" fmla="*/ 2949 w 10000"/>
              <a:gd name="connsiteY18" fmla="*/ 2061 h 10000"/>
              <a:gd name="connsiteX19" fmla="*/ 2579 w 10000"/>
              <a:gd name="connsiteY19" fmla="*/ 2061 h 10000"/>
              <a:gd name="connsiteX20" fmla="*/ 2579 w 10000"/>
              <a:gd name="connsiteY20" fmla="*/ 2492 h 10000"/>
              <a:gd name="connsiteX21" fmla="*/ 1914 w 10000"/>
              <a:gd name="connsiteY21" fmla="*/ 2815 h 10000"/>
              <a:gd name="connsiteX22" fmla="*/ 1914 w 10000"/>
              <a:gd name="connsiteY22" fmla="*/ 4413 h 10000"/>
              <a:gd name="connsiteX23" fmla="*/ 1558 w 10000"/>
              <a:gd name="connsiteY23" fmla="*/ 4413 h 10000"/>
              <a:gd name="connsiteX24" fmla="*/ 1558 w 10000"/>
              <a:gd name="connsiteY24" fmla="*/ 4837 h 10000"/>
              <a:gd name="connsiteX25" fmla="*/ 1914 w 10000"/>
              <a:gd name="connsiteY25" fmla="*/ 4837 h 10000"/>
              <a:gd name="connsiteX26" fmla="*/ 1914 w 10000"/>
              <a:gd name="connsiteY26" fmla="*/ 5367 h 10000"/>
              <a:gd name="connsiteX27" fmla="*/ 1558 w 10000"/>
              <a:gd name="connsiteY27" fmla="*/ 5367 h 10000"/>
              <a:gd name="connsiteX28" fmla="*/ 1558 w 10000"/>
              <a:gd name="connsiteY28" fmla="*/ 5791 h 10000"/>
              <a:gd name="connsiteX29" fmla="*/ 1914 w 10000"/>
              <a:gd name="connsiteY29" fmla="*/ 5791 h 10000"/>
              <a:gd name="connsiteX30" fmla="*/ 1914 w 10000"/>
              <a:gd name="connsiteY30" fmla="*/ 7043 h 10000"/>
              <a:gd name="connsiteX31" fmla="*/ 853 w 10000"/>
              <a:gd name="connsiteY31" fmla="*/ 7043 h 10000"/>
              <a:gd name="connsiteX32" fmla="*/ 853 w 10000"/>
              <a:gd name="connsiteY32" fmla="*/ 7818 h 10000"/>
              <a:gd name="connsiteX33" fmla="*/ 1397 w 10000"/>
              <a:gd name="connsiteY33" fmla="*/ 7838 h 10000"/>
              <a:gd name="connsiteX34" fmla="*/ 2134 w 10000"/>
              <a:gd name="connsiteY34" fmla="*/ 7315 h 10000"/>
              <a:gd name="connsiteX35" fmla="*/ 2128 w 10000"/>
              <a:gd name="connsiteY35" fmla="*/ 7818 h 10000"/>
              <a:gd name="connsiteX36" fmla="*/ 2807 w 10000"/>
              <a:gd name="connsiteY36" fmla="*/ 7368 h 10000"/>
              <a:gd name="connsiteX37" fmla="*/ 2807 w 10000"/>
              <a:gd name="connsiteY37" fmla="*/ 7818 h 10000"/>
              <a:gd name="connsiteX38" fmla="*/ 3478 w 10000"/>
              <a:gd name="connsiteY38" fmla="*/ 7361 h 10000"/>
              <a:gd name="connsiteX39" fmla="*/ 3484 w 10000"/>
              <a:gd name="connsiteY39" fmla="*/ 7811 h 10000"/>
              <a:gd name="connsiteX40" fmla="*/ 4130 w 10000"/>
              <a:gd name="connsiteY40" fmla="*/ 7328 h 10000"/>
              <a:gd name="connsiteX41" fmla="*/ 4130 w 10000"/>
              <a:gd name="connsiteY41" fmla="*/ 8613 h 10000"/>
              <a:gd name="connsiteX42" fmla="*/ 4205 w 10000"/>
              <a:gd name="connsiteY42" fmla="*/ 8520 h 10000"/>
              <a:gd name="connsiteX43" fmla="*/ 4278 w 10000"/>
              <a:gd name="connsiteY43" fmla="*/ 8434 h 10000"/>
              <a:gd name="connsiteX44" fmla="*/ 4368 w 10000"/>
              <a:gd name="connsiteY44" fmla="*/ 8361 h 10000"/>
              <a:gd name="connsiteX45" fmla="*/ 4467 w 10000"/>
              <a:gd name="connsiteY45" fmla="*/ 8295 h 10000"/>
              <a:gd name="connsiteX46" fmla="*/ 4567 w 10000"/>
              <a:gd name="connsiteY46" fmla="*/ 8249 h 10000"/>
              <a:gd name="connsiteX47" fmla="*/ 4674 w 10000"/>
              <a:gd name="connsiteY47" fmla="*/ 8215 h 10000"/>
              <a:gd name="connsiteX48" fmla="*/ 4786 w 10000"/>
              <a:gd name="connsiteY48" fmla="*/ 8189 h 10000"/>
              <a:gd name="connsiteX49" fmla="*/ 4915 w 10000"/>
              <a:gd name="connsiteY49" fmla="*/ 8182 h 10000"/>
              <a:gd name="connsiteX50" fmla="*/ 5091 w 10000"/>
              <a:gd name="connsiteY50" fmla="*/ 8195 h 10000"/>
              <a:gd name="connsiteX51" fmla="*/ 5266 w 10000"/>
              <a:gd name="connsiteY51" fmla="*/ 8242 h 10000"/>
              <a:gd name="connsiteX52" fmla="*/ 5406 w 10000"/>
              <a:gd name="connsiteY52" fmla="*/ 8321 h 10000"/>
              <a:gd name="connsiteX53" fmla="*/ 5549 w 10000"/>
              <a:gd name="connsiteY53" fmla="*/ 8421 h 10000"/>
              <a:gd name="connsiteX54" fmla="*/ 5670 w 10000"/>
              <a:gd name="connsiteY54" fmla="*/ 8540 h 10000"/>
              <a:gd name="connsiteX55" fmla="*/ 5750 w 10000"/>
              <a:gd name="connsiteY55" fmla="*/ 8686 h 10000"/>
              <a:gd name="connsiteX56" fmla="*/ 5824 w 10000"/>
              <a:gd name="connsiteY56" fmla="*/ 8838 h 10000"/>
              <a:gd name="connsiteX57" fmla="*/ 5849 w 10000"/>
              <a:gd name="connsiteY57" fmla="*/ 9004 h 10000"/>
              <a:gd name="connsiteX58" fmla="*/ 5883 w 10000"/>
              <a:gd name="connsiteY58" fmla="*/ 8997 h 10000"/>
              <a:gd name="connsiteX59" fmla="*/ 5910 w 10000"/>
              <a:gd name="connsiteY59" fmla="*/ 8997 h 10000"/>
              <a:gd name="connsiteX60" fmla="*/ 5937 w 10000"/>
              <a:gd name="connsiteY60" fmla="*/ 8991 h 10000"/>
              <a:gd name="connsiteX61" fmla="*/ 5963 w 10000"/>
              <a:gd name="connsiteY61" fmla="*/ 8991 h 10000"/>
              <a:gd name="connsiteX62" fmla="*/ 5997 w 10000"/>
              <a:gd name="connsiteY62" fmla="*/ 8984 h 10000"/>
              <a:gd name="connsiteX63" fmla="*/ 6029 w 10000"/>
              <a:gd name="connsiteY63" fmla="*/ 8984 h 10000"/>
              <a:gd name="connsiteX64" fmla="*/ 6057 w 10000"/>
              <a:gd name="connsiteY64" fmla="*/ 8984 h 10000"/>
              <a:gd name="connsiteX65" fmla="*/ 6092 w 10000"/>
              <a:gd name="connsiteY65" fmla="*/ 8984 h 10000"/>
              <a:gd name="connsiteX66" fmla="*/ 6232 w 10000"/>
              <a:gd name="connsiteY66" fmla="*/ 8991 h 10000"/>
              <a:gd name="connsiteX67" fmla="*/ 6360 w 10000"/>
              <a:gd name="connsiteY67" fmla="*/ 9024 h 10000"/>
              <a:gd name="connsiteX68" fmla="*/ 6487 w 10000"/>
              <a:gd name="connsiteY68" fmla="*/ 9070 h 10000"/>
              <a:gd name="connsiteX69" fmla="*/ 6603 w 10000"/>
              <a:gd name="connsiteY69" fmla="*/ 9137 h 10000"/>
              <a:gd name="connsiteX70" fmla="*/ 6709 w 10000"/>
              <a:gd name="connsiteY70" fmla="*/ 9216 h 10000"/>
              <a:gd name="connsiteX71" fmla="*/ 6804 w 10000"/>
              <a:gd name="connsiteY71" fmla="*/ 9302 h 10000"/>
              <a:gd name="connsiteX72" fmla="*/ 6879 w 10000"/>
              <a:gd name="connsiteY72" fmla="*/ 9415 h 10000"/>
              <a:gd name="connsiteX73" fmla="*/ 6946 w 10000"/>
              <a:gd name="connsiteY73" fmla="*/ 9527 h 10000"/>
              <a:gd name="connsiteX74" fmla="*/ 3110 w 10000"/>
              <a:gd name="connsiteY74" fmla="*/ 9527 h 10000"/>
              <a:gd name="connsiteX75" fmla="*/ 3149 w 10000"/>
              <a:gd name="connsiteY75" fmla="*/ 9441 h 10000"/>
              <a:gd name="connsiteX76" fmla="*/ 3203 w 10000"/>
              <a:gd name="connsiteY76" fmla="*/ 9355 h 10000"/>
              <a:gd name="connsiteX77" fmla="*/ 3258 w 10000"/>
              <a:gd name="connsiteY77" fmla="*/ 9289 h 10000"/>
              <a:gd name="connsiteX78" fmla="*/ 3329 w 10000"/>
              <a:gd name="connsiteY78" fmla="*/ 9223 h 10000"/>
              <a:gd name="connsiteX79" fmla="*/ 3397 w 10000"/>
              <a:gd name="connsiteY79" fmla="*/ 9170 h 10000"/>
              <a:gd name="connsiteX80" fmla="*/ 3478 w 10000"/>
              <a:gd name="connsiteY80" fmla="*/ 9117 h 10000"/>
              <a:gd name="connsiteX81" fmla="*/ 3559 w 10000"/>
              <a:gd name="connsiteY81" fmla="*/ 9077 h 10000"/>
              <a:gd name="connsiteX82" fmla="*/ 3654 w 10000"/>
              <a:gd name="connsiteY82" fmla="*/ 9044 h 10000"/>
              <a:gd name="connsiteX83" fmla="*/ 3654 w 10000"/>
              <a:gd name="connsiteY83" fmla="*/ 8195 h 10000"/>
              <a:gd name="connsiteX84" fmla="*/ 484 w 10000"/>
              <a:gd name="connsiteY84" fmla="*/ 8209 h 10000"/>
              <a:gd name="connsiteX85" fmla="*/ 484 w 10000"/>
              <a:gd name="connsiteY85" fmla="*/ 8838 h 10000"/>
              <a:gd name="connsiteX86" fmla="*/ 424 w 10000"/>
              <a:gd name="connsiteY86" fmla="*/ 8918 h 10000"/>
              <a:gd name="connsiteX87" fmla="*/ 378 w 10000"/>
              <a:gd name="connsiteY87" fmla="*/ 9004 h 10000"/>
              <a:gd name="connsiteX88" fmla="*/ 342 w 10000"/>
              <a:gd name="connsiteY88" fmla="*/ 9097 h 10000"/>
              <a:gd name="connsiteX89" fmla="*/ 329 w 10000"/>
              <a:gd name="connsiteY89" fmla="*/ 9203 h 10000"/>
              <a:gd name="connsiteX90" fmla="*/ 302 w 10000"/>
              <a:gd name="connsiteY90" fmla="*/ 9196 h 10000"/>
              <a:gd name="connsiteX91" fmla="*/ 281 w 10000"/>
              <a:gd name="connsiteY91" fmla="*/ 9196 h 10000"/>
              <a:gd name="connsiteX92" fmla="*/ 255 w 10000"/>
              <a:gd name="connsiteY92" fmla="*/ 9190 h 10000"/>
              <a:gd name="connsiteX93" fmla="*/ 817 w 10000"/>
              <a:gd name="connsiteY93" fmla="*/ 8657 h 10000"/>
              <a:gd name="connsiteX94" fmla="*/ 670 w 10000"/>
              <a:gd name="connsiteY94" fmla="*/ 8486 h 10000"/>
              <a:gd name="connsiteX95" fmla="*/ 243 w 10000"/>
              <a:gd name="connsiteY95" fmla="*/ 8269 h 10000"/>
              <a:gd name="connsiteX96" fmla="*/ 1347 w 10000"/>
              <a:gd name="connsiteY96" fmla="*/ 9184 h 10000"/>
              <a:gd name="connsiteX97" fmla="*/ 1103 w 10000"/>
              <a:gd name="connsiteY97" fmla="*/ 9282 h 10000"/>
              <a:gd name="connsiteX98" fmla="*/ 512 w 10000"/>
              <a:gd name="connsiteY98" fmla="*/ 8684 h 10000"/>
              <a:gd name="connsiteX99" fmla="*/ 401 w 10000"/>
              <a:gd name="connsiteY99" fmla="*/ 8678 h 10000"/>
              <a:gd name="connsiteX100" fmla="*/ 0 w 10000"/>
              <a:gd name="connsiteY100" fmla="*/ 7088 h 10000"/>
              <a:gd name="connsiteX101" fmla="*/ 905 w 10000"/>
              <a:gd name="connsiteY101" fmla="*/ 8758 h 10000"/>
              <a:gd name="connsiteX102" fmla="*/ 548 w 10000"/>
              <a:gd name="connsiteY102" fmla="*/ 8945 h 10000"/>
              <a:gd name="connsiteX103" fmla="*/ 993 w 10000"/>
              <a:gd name="connsiteY103" fmla="*/ 9002 h 10000"/>
              <a:gd name="connsiteX104" fmla="*/ 1463 w 10000"/>
              <a:gd name="connsiteY104" fmla="*/ 9426 h 10000"/>
              <a:gd name="connsiteX105" fmla="*/ 8461 w 10000"/>
              <a:gd name="connsiteY105" fmla="*/ 9998 h 10000"/>
              <a:gd name="connsiteX106" fmla="*/ 9923 w 10000"/>
              <a:gd name="connsiteY106" fmla="*/ 9527 h 10000"/>
              <a:gd name="connsiteX107" fmla="*/ 10000 w 10000"/>
              <a:gd name="connsiteY107" fmla="*/ 9527 h 10000"/>
              <a:gd name="connsiteX0" fmla="*/ 10000 w 10000"/>
              <a:gd name="connsiteY0" fmla="*/ 9527 h 10000"/>
              <a:gd name="connsiteX1" fmla="*/ 10000 w 10000"/>
              <a:gd name="connsiteY1" fmla="*/ 7381 h 10000"/>
              <a:gd name="connsiteX2" fmla="*/ 9173 w 10000"/>
              <a:gd name="connsiteY2" fmla="*/ 7381 h 10000"/>
              <a:gd name="connsiteX3" fmla="*/ 9173 w 10000"/>
              <a:gd name="connsiteY3" fmla="*/ 4128 h 10000"/>
              <a:gd name="connsiteX4" fmla="*/ 7133 w 10000"/>
              <a:gd name="connsiteY4" fmla="*/ 4128 h 10000"/>
              <a:gd name="connsiteX5" fmla="*/ 7133 w 10000"/>
              <a:gd name="connsiteY5" fmla="*/ 3816 h 10000"/>
              <a:gd name="connsiteX6" fmla="*/ 8764 w 10000"/>
              <a:gd name="connsiteY6" fmla="*/ 3816 h 10000"/>
              <a:gd name="connsiteX7" fmla="*/ 8764 w 10000"/>
              <a:gd name="connsiteY7" fmla="*/ 3498 h 10000"/>
              <a:gd name="connsiteX8" fmla="*/ 7133 w 10000"/>
              <a:gd name="connsiteY8" fmla="*/ 3498 h 10000"/>
              <a:gd name="connsiteX9" fmla="*/ 7133 w 10000"/>
              <a:gd name="connsiteY9" fmla="*/ 1365 h 10000"/>
              <a:gd name="connsiteX10" fmla="*/ 4733 w 10000"/>
              <a:gd name="connsiteY10" fmla="*/ 550 h 10000"/>
              <a:gd name="connsiteX11" fmla="*/ 4733 w 10000"/>
              <a:gd name="connsiteY11" fmla="*/ 5672 h 10000"/>
              <a:gd name="connsiteX12" fmla="*/ 4353 w 10000"/>
              <a:gd name="connsiteY12" fmla="*/ 5678 h 10000"/>
              <a:gd name="connsiteX13" fmla="*/ 4353 w 10000"/>
              <a:gd name="connsiteY13" fmla="*/ 1756 h 10000"/>
              <a:gd name="connsiteX14" fmla="*/ 3546 w 10000"/>
              <a:gd name="connsiteY14" fmla="*/ 2061 h 10000"/>
              <a:gd name="connsiteX15" fmla="*/ 3110 w 10000"/>
              <a:gd name="connsiteY15" fmla="*/ 2061 h 10000"/>
              <a:gd name="connsiteX16" fmla="*/ 3110 w 10000"/>
              <a:gd name="connsiteY16" fmla="*/ 0 h 10000"/>
              <a:gd name="connsiteX17" fmla="*/ 2949 w 10000"/>
              <a:gd name="connsiteY17" fmla="*/ 0 h 10000"/>
              <a:gd name="connsiteX18" fmla="*/ 2949 w 10000"/>
              <a:gd name="connsiteY18" fmla="*/ 2061 h 10000"/>
              <a:gd name="connsiteX19" fmla="*/ 2579 w 10000"/>
              <a:gd name="connsiteY19" fmla="*/ 2061 h 10000"/>
              <a:gd name="connsiteX20" fmla="*/ 2579 w 10000"/>
              <a:gd name="connsiteY20" fmla="*/ 2492 h 10000"/>
              <a:gd name="connsiteX21" fmla="*/ 1914 w 10000"/>
              <a:gd name="connsiteY21" fmla="*/ 2815 h 10000"/>
              <a:gd name="connsiteX22" fmla="*/ 1914 w 10000"/>
              <a:gd name="connsiteY22" fmla="*/ 4413 h 10000"/>
              <a:gd name="connsiteX23" fmla="*/ 1558 w 10000"/>
              <a:gd name="connsiteY23" fmla="*/ 4413 h 10000"/>
              <a:gd name="connsiteX24" fmla="*/ 1558 w 10000"/>
              <a:gd name="connsiteY24" fmla="*/ 4837 h 10000"/>
              <a:gd name="connsiteX25" fmla="*/ 1914 w 10000"/>
              <a:gd name="connsiteY25" fmla="*/ 4837 h 10000"/>
              <a:gd name="connsiteX26" fmla="*/ 1914 w 10000"/>
              <a:gd name="connsiteY26" fmla="*/ 5367 h 10000"/>
              <a:gd name="connsiteX27" fmla="*/ 1558 w 10000"/>
              <a:gd name="connsiteY27" fmla="*/ 5367 h 10000"/>
              <a:gd name="connsiteX28" fmla="*/ 1558 w 10000"/>
              <a:gd name="connsiteY28" fmla="*/ 5791 h 10000"/>
              <a:gd name="connsiteX29" fmla="*/ 1914 w 10000"/>
              <a:gd name="connsiteY29" fmla="*/ 5791 h 10000"/>
              <a:gd name="connsiteX30" fmla="*/ 1914 w 10000"/>
              <a:gd name="connsiteY30" fmla="*/ 7043 h 10000"/>
              <a:gd name="connsiteX31" fmla="*/ 853 w 10000"/>
              <a:gd name="connsiteY31" fmla="*/ 7043 h 10000"/>
              <a:gd name="connsiteX32" fmla="*/ 853 w 10000"/>
              <a:gd name="connsiteY32" fmla="*/ 7818 h 10000"/>
              <a:gd name="connsiteX33" fmla="*/ 1397 w 10000"/>
              <a:gd name="connsiteY33" fmla="*/ 7838 h 10000"/>
              <a:gd name="connsiteX34" fmla="*/ 2134 w 10000"/>
              <a:gd name="connsiteY34" fmla="*/ 7315 h 10000"/>
              <a:gd name="connsiteX35" fmla="*/ 2128 w 10000"/>
              <a:gd name="connsiteY35" fmla="*/ 7818 h 10000"/>
              <a:gd name="connsiteX36" fmla="*/ 2807 w 10000"/>
              <a:gd name="connsiteY36" fmla="*/ 7368 h 10000"/>
              <a:gd name="connsiteX37" fmla="*/ 2807 w 10000"/>
              <a:gd name="connsiteY37" fmla="*/ 7818 h 10000"/>
              <a:gd name="connsiteX38" fmla="*/ 3478 w 10000"/>
              <a:gd name="connsiteY38" fmla="*/ 7361 h 10000"/>
              <a:gd name="connsiteX39" fmla="*/ 3484 w 10000"/>
              <a:gd name="connsiteY39" fmla="*/ 7811 h 10000"/>
              <a:gd name="connsiteX40" fmla="*/ 4130 w 10000"/>
              <a:gd name="connsiteY40" fmla="*/ 7328 h 10000"/>
              <a:gd name="connsiteX41" fmla="*/ 4130 w 10000"/>
              <a:gd name="connsiteY41" fmla="*/ 8613 h 10000"/>
              <a:gd name="connsiteX42" fmla="*/ 4205 w 10000"/>
              <a:gd name="connsiteY42" fmla="*/ 8520 h 10000"/>
              <a:gd name="connsiteX43" fmla="*/ 4278 w 10000"/>
              <a:gd name="connsiteY43" fmla="*/ 8434 h 10000"/>
              <a:gd name="connsiteX44" fmla="*/ 4368 w 10000"/>
              <a:gd name="connsiteY44" fmla="*/ 8361 h 10000"/>
              <a:gd name="connsiteX45" fmla="*/ 4467 w 10000"/>
              <a:gd name="connsiteY45" fmla="*/ 8295 h 10000"/>
              <a:gd name="connsiteX46" fmla="*/ 4567 w 10000"/>
              <a:gd name="connsiteY46" fmla="*/ 8249 h 10000"/>
              <a:gd name="connsiteX47" fmla="*/ 4674 w 10000"/>
              <a:gd name="connsiteY47" fmla="*/ 8215 h 10000"/>
              <a:gd name="connsiteX48" fmla="*/ 4786 w 10000"/>
              <a:gd name="connsiteY48" fmla="*/ 8189 h 10000"/>
              <a:gd name="connsiteX49" fmla="*/ 4915 w 10000"/>
              <a:gd name="connsiteY49" fmla="*/ 8182 h 10000"/>
              <a:gd name="connsiteX50" fmla="*/ 5091 w 10000"/>
              <a:gd name="connsiteY50" fmla="*/ 8195 h 10000"/>
              <a:gd name="connsiteX51" fmla="*/ 5266 w 10000"/>
              <a:gd name="connsiteY51" fmla="*/ 8242 h 10000"/>
              <a:gd name="connsiteX52" fmla="*/ 5406 w 10000"/>
              <a:gd name="connsiteY52" fmla="*/ 8321 h 10000"/>
              <a:gd name="connsiteX53" fmla="*/ 5549 w 10000"/>
              <a:gd name="connsiteY53" fmla="*/ 8421 h 10000"/>
              <a:gd name="connsiteX54" fmla="*/ 5670 w 10000"/>
              <a:gd name="connsiteY54" fmla="*/ 8540 h 10000"/>
              <a:gd name="connsiteX55" fmla="*/ 5750 w 10000"/>
              <a:gd name="connsiteY55" fmla="*/ 8686 h 10000"/>
              <a:gd name="connsiteX56" fmla="*/ 5824 w 10000"/>
              <a:gd name="connsiteY56" fmla="*/ 8838 h 10000"/>
              <a:gd name="connsiteX57" fmla="*/ 5849 w 10000"/>
              <a:gd name="connsiteY57" fmla="*/ 9004 h 10000"/>
              <a:gd name="connsiteX58" fmla="*/ 5883 w 10000"/>
              <a:gd name="connsiteY58" fmla="*/ 8997 h 10000"/>
              <a:gd name="connsiteX59" fmla="*/ 5910 w 10000"/>
              <a:gd name="connsiteY59" fmla="*/ 8997 h 10000"/>
              <a:gd name="connsiteX60" fmla="*/ 5937 w 10000"/>
              <a:gd name="connsiteY60" fmla="*/ 8991 h 10000"/>
              <a:gd name="connsiteX61" fmla="*/ 5963 w 10000"/>
              <a:gd name="connsiteY61" fmla="*/ 8991 h 10000"/>
              <a:gd name="connsiteX62" fmla="*/ 5997 w 10000"/>
              <a:gd name="connsiteY62" fmla="*/ 8984 h 10000"/>
              <a:gd name="connsiteX63" fmla="*/ 6029 w 10000"/>
              <a:gd name="connsiteY63" fmla="*/ 8984 h 10000"/>
              <a:gd name="connsiteX64" fmla="*/ 6057 w 10000"/>
              <a:gd name="connsiteY64" fmla="*/ 8984 h 10000"/>
              <a:gd name="connsiteX65" fmla="*/ 6092 w 10000"/>
              <a:gd name="connsiteY65" fmla="*/ 8984 h 10000"/>
              <a:gd name="connsiteX66" fmla="*/ 6232 w 10000"/>
              <a:gd name="connsiteY66" fmla="*/ 8991 h 10000"/>
              <a:gd name="connsiteX67" fmla="*/ 6360 w 10000"/>
              <a:gd name="connsiteY67" fmla="*/ 9024 h 10000"/>
              <a:gd name="connsiteX68" fmla="*/ 6487 w 10000"/>
              <a:gd name="connsiteY68" fmla="*/ 9070 h 10000"/>
              <a:gd name="connsiteX69" fmla="*/ 6603 w 10000"/>
              <a:gd name="connsiteY69" fmla="*/ 9137 h 10000"/>
              <a:gd name="connsiteX70" fmla="*/ 6709 w 10000"/>
              <a:gd name="connsiteY70" fmla="*/ 9216 h 10000"/>
              <a:gd name="connsiteX71" fmla="*/ 6804 w 10000"/>
              <a:gd name="connsiteY71" fmla="*/ 9302 h 10000"/>
              <a:gd name="connsiteX72" fmla="*/ 6879 w 10000"/>
              <a:gd name="connsiteY72" fmla="*/ 9415 h 10000"/>
              <a:gd name="connsiteX73" fmla="*/ 6946 w 10000"/>
              <a:gd name="connsiteY73" fmla="*/ 9527 h 10000"/>
              <a:gd name="connsiteX74" fmla="*/ 3110 w 10000"/>
              <a:gd name="connsiteY74" fmla="*/ 9527 h 10000"/>
              <a:gd name="connsiteX75" fmla="*/ 3149 w 10000"/>
              <a:gd name="connsiteY75" fmla="*/ 9441 h 10000"/>
              <a:gd name="connsiteX76" fmla="*/ 3203 w 10000"/>
              <a:gd name="connsiteY76" fmla="*/ 9355 h 10000"/>
              <a:gd name="connsiteX77" fmla="*/ 3258 w 10000"/>
              <a:gd name="connsiteY77" fmla="*/ 9289 h 10000"/>
              <a:gd name="connsiteX78" fmla="*/ 3329 w 10000"/>
              <a:gd name="connsiteY78" fmla="*/ 9223 h 10000"/>
              <a:gd name="connsiteX79" fmla="*/ 3397 w 10000"/>
              <a:gd name="connsiteY79" fmla="*/ 9170 h 10000"/>
              <a:gd name="connsiteX80" fmla="*/ 3478 w 10000"/>
              <a:gd name="connsiteY80" fmla="*/ 9117 h 10000"/>
              <a:gd name="connsiteX81" fmla="*/ 3559 w 10000"/>
              <a:gd name="connsiteY81" fmla="*/ 9077 h 10000"/>
              <a:gd name="connsiteX82" fmla="*/ 3654 w 10000"/>
              <a:gd name="connsiteY82" fmla="*/ 9044 h 10000"/>
              <a:gd name="connsiteX83" fmla="*/ 3654 w 10000"/>
              <a:gd name="connsiteY83" fmla="*/ 8195 h 10000"/>
              <a:gd name="connsiteX84" fmla="*/ 484 w 10000"/>
              <a:gd name="connsiteY84" fmla="*/ 8209 h 10000"/>
              <a:gd name="connsiteX85" fmla="*/ 484 w 10000"/>
              <a:gd name="connsiteY85" fmla="*/ 8838 h 10000"/>
              <a:gd name="connsiteX86" fmla="*/ 424 w 10000"/>
              <a:gd name="connsiteY86" fmla="*/ 8918 h 10000"/>
              <a:gd name="connsiteX87" fmla="*/ 378 w 10000"/>
              <a:gd name="connsiteY87" fmla="*/ 9004 h 10000"/>
              <a:gd name="connsiteX88" fmla="*/ 342 w 10000"/>
              <a:gd name="connsiteY88" fmla="*/ 9097 h 10000"/>
              <a:gd name="connsiteX89" fmla="*/ 329 w 10000"/>
              <a:gd name="connsiteY89" fmla="*/ 9203 h 10000"/>
              <a:gd name="connsiteX90" fmla="*/ 302 w 10000"/>
              <a:gd name="connsiteY90" fmla="*/ 9196 h 10000"/>
              <a:gd name="connsiteX91" fmla="*/ 281 w 10000"/>
              <a:gd name="connsiteY91" fmla="*/ 9196 h 10000"/>
              <a:gd name="connsiteX92" fmla="*/ 608 w 10000"/>
              <a:gd name="connsiteY92" fmla="*/ 8657 h 10000"/>
              <a:gd name="connsiteX93" fmla="*/ 817 w 10000"/>
              <a:gd name="connsiteY93" fmla="*/ 8657 h 10000"/>
              <a:gd name="connsiteX94" fmla="*/ 670 w 10000"/>
              <a:gd name="connsiteY94" fmla="*/ 8486 h 10000"/>
              <a:gd name="connsiteX95" fmla="*/ 243 w 10000"/>
              <a:gd name="connsiteY95" fmla="*/ 8269 h 10000"/>
              <a:gd name="connsiteX96" fmla="*/ 1347 w 10000"/>
              <a:gd name="connsiteY96" fmla="*/ 9184 h 10000"/>
              <a:gd name="connsiteX97" fmla="*/ 1103 w 10000"/>
              <a:gd name="connsiteY97" fmla="*/ 9282 h 10000"/>
              <a:gd name="connsiteX98" fmla="*/ 512 w 10000"/>
              <a:gd name="connsiteY98" fmla="*/ 8684 h 10000"/>
              <a:gd name="connsiteX99" fmla="*/ 401 w 10000"/>
              <a:gd name="connsiteY99" fmla="*/ 8678 h 10000"/>
              <a:gd name="connsiteX100" fmla="*/ 0 w 10000"/>
              <a:gd name="connsiteY100" fmla="*/ 7088 h 10000"/>
              <a:gd name="connsiteX101" fmla="*/ 905 w 10000"/>
              <a:gd name="connsiteY101" fmla="*/ 8758 h 10000"/>
              <a:gd name="connsiteX102" fmla="*/ 548 w 10000"/>
              <a:gd name="connsiteY102" fmla="*/ 8945 h 10000"/>
              <a:gd name="connsiteX103" fmla="*/ 993 w 10000"/>
              <a:gd name="connsiteY103" fmla="*/ 9002 h 10000"/>
              <a:gd name="connsiteX104" fmla="*/ 1463 w 10000"/>
              <a:gd name="connsiteY104" fmla="*/ 9426 h 10000"/>
              <a:gd name="connsiteX105" fmla="*/ 8461 w 10000"/>
              <a:gd name="connsiteY105" fmla="*/ 9998 h 10000"/>
              <a:gd name="connsiteX106" fmla="*/ 9923 w 10000"/>
              <a:gd name="connsiteY106" fmla="*/ 9527 h 10000"/>
              <a:gd name="connsiteX107" fmla="*/ 10000 w 10000"/>
              <a:gd name="connsiteY107" fmla="*/ 9527 h 10000"/>
              <a:gd name="connsiteX0" fmla="*/ 9118 w 10000"/>
              <a:gd name="connsiteY0" fmla="*/ 8935 h 10000"/>
              <a:gd name="connsiteX1" fmla="*/ 10000 w 10000"/>
              <a:gd name="connsiteY1" fmla="*/ 7381 h 10000"/>
              <a:gd name="connsiteX2" fmla="*/ 9173 w 10000"/>
              <a:gd name="connsiteY2" fmla="*/ 7381 h 10000"/>
              <a:gd name="connsiteX3" fmla="*/ 9173 w 10000"/>
              <a:gd name="connsiteY3" fmla="*/ 4128 h 10000"/>
              <a:gd name="connsiteX4" fmla="*/ 7133 w 10000"/>
              <a:gd name="connsiteY4" fmla="*/ 4128 h 10000"/>
              <a:gd name="connsiteX5" fmla="*/ 7133 w 10000"/>
              <a:gd name="connsiteY5" fmla="*/ 3816 h 10000"/>
              <a:gd name="connsiteX6" fmla="*/ 8764 w 10000"/>
              <a:gd name="connsiteY6" fmla="*/ 3816 h 10000"/>
              <a:gd name="connsiteX7" fmla="*/ 8764 w 10000"/>
              <a:gd name="connsiteY7" fmla="*/ 3498 h 10000"/>
              <a:gd name="connsiteX8" fmla="*/ 7133 w 10000"/>
              <a:gd name="connsiteY8" fmla="*/ 3498 h 10000"/>
              <a:gd name="connsiteX9" fmla="*/ 7133 w 10000"/>
              <a:gd name="connsiteY9" fmla="*/ 1365 h 10000"/>
              <a:gd name="connsiteX10" fmla="*/ 4733 w 10000"/>
              <a:gd name="connsiteY10" fmla="*/ 550 h 10000"/>
              <a:gd name="connsiteX11" fmla="*/ 4733 w 10000"/>
              <a:gd name="connsiteY11" fmla="*/ 5672 h 10000"/>
              <a:gd name="connsiteX12" fmla="*/ 4353 w 10000"/>
              <a:gd name="connsiteY12" fmla="*/ 5678 h 10000"/>
              <a:gd name="connsiteX13" fmla="*/ 4353 w 10000"/>
              <a:gd name="connsiteY13" fmla="*/ 1756 h 10000"/>
              <a:gd name="connsiteX14" fmla="*/ 3546 w 10000"/>
              <a:gd name="connsiteY14" fmla="*/ 2061 h 10000"/>
              <a:gd name="connsiteX15" fmla="*/ 3110 w 10000"/>
              <a:gd name="connsiteY15" fmla="*/ 2061 h 10000"/>
              <a:gd name="connsiteX16" fmla="*/ 3110 w 10000"/>
              <a:gd name="connsiteY16" fmla="*/ 0 h 10000"/>
              <a:gd name="connsiteX17" fmla="*/ 2949 w 10000"/>
              <a:gd name="connsiteY17" fmla="*/ 0 h 10000"/>
              <a:gd name="connsiteX18" fmla="*/ 2949 w 10000"/>
              <a:gd name="connsiteY18" fmla="*/ 2061 h 10000"/>
              <a:gd name="connsiteX19" fmla="*/ 2579 w 10000"/>
              <a:gd name="connsiteY19" fmla="*/ 2061 h 10000"/>
              <a:gd name="connsiteX20" fmla="*/ 2579 w 10000"/>
              <a:gd name="connsiteY20" fmla="*/ 2492 h 10000"/>
              <a:gd name="connsiteX21" fmla="*/ 1914 w 10000"/>
              <a:gd name="connsiteY21" fmla="*/ 2815 h 10000"/>
              <a:gd name="connsiteX22" fmla="*/ 1914 w 10000"/>
              <a:gd name="connsiteY22" fmla="*/ 4413 h 10000"/>
              <a:gd name="connsiteX23" fmla="*/ 1558 w 10000"/>
              <a:gd name="connsiteY23" fmla="*/ 4413 h 10000"/>
              <a:gd name="connsiteX24" fmla="*/ 1558 w 10000"/>
              <a:gd name="connsiteY24" fmla="*/ 4837 h 10000"/>
              <a:gd name="connsiteX25" fmla="*/ 1914 w 10000"/>
              <a:gd name="connsiteY25" fmla="*/ 4837 h 10000"/>
              <a:gd name="connsiteX26" fmla="*/ 1914 w 10000"/>
              <a:gd name="connsiteY26" fmla="*/ 5367 h 10000"/>
              <a:gd name="connsiteX27" fmla="*/ 1558 w 10000"/>
              <a:gd name="connsiteY27" fmla="*/ 5367 h 10000"/>
              <a:gd name="connsiteX28" fmla="*/ 1558 w 10000"/>
              <a:gd name="connsiteY28" fmla="*/ 5791 h 10000"/>
              <a:gd name="connsiteX29" fmla="*/ 1914 w 10000"/>
              <a:gd name="connsiteY29" fmla="*/ 5791 h 10000"/>
              <a:gd name="connsiteX30" fmla="*/ 1914 w 10000"/>
              <a:gd name="connsiteY30" fmla="*/ 7043 h 10000"/>
              <a:gd name="connsiteX31" fmla="*/ 853 w 10000"/>
              <a:gd name="connsiteY31" fmla="*/ 7043 h 10000"/>
              <a:gd name="connsiteX32" fmla="*/ 853 w 10000"/>
              <a:gd name="connsiteY32" fmla="*/ 7818 h 10000"/>
              <a:gd name="connsiteX33" fmla="*/ 1397 w 10000"/>
              <a:gd name="connsiteY33" fmla="*/ 7838 h 10000"/>
              <a:gd name="connsiteX34" fmla="*/ 2134 w 10000"/>
              <a:gd name="connsiteY34" fmla="*/ 7315 h 10000"/>
              <a:gd name="connsiteX35" fmla="*/ 2128 w 10000"/>
              <a:gd name="connsiteY35" fmla="*/ 7818 h 10000"/>
              <a:gd name="connsiteX36" fmla="*/ 2807 w 10000"/>
              <a:gd name="connsiteY36" fmla="*/ 7368 h 10000"/>
              <a:gd name="connsiteX37" fmla="*/ 2807 w 10000"/>
              <a:gd name="connsiteY37" fmla="*/ 7818 h 10000"/>
              <a:gd name="connsiteX38" fmla="*/ 3478 w 10000"/>
              <a:gd name="connsiteY38" fmla="*/ 7361 h 10000"/>
              <a:gd name="connsiteX39" fmla="*/ 3484 w 10000"/>
              <a:gd name="connsiteY39" fmla="*/ 7811 h 10000"/>
              <a:gd name="connsiteX40" fmla="*/ 4130 w 10000"/>
              <a:gd name="connsiteY40" fmla="*/ 7328 h 10000"/>
              <a:gd name="connsiteX41" fmla="*/ 4130 w 10000"/>
              <a:gd name="connsiteY41" fmla="*/ 8613 h 10000"/>
              <a:gd name="connsiteX42" fmla="*/ 4205 w 10000"/>
              <a:gd name="connsiteY42" fmla="*/ 8520 h 10000"/>
              <a:gd name="connsiteX43" fmla="*/ 4278 w 10000"/>
              <a:gd name="connsiteY43" fmla="*/ 8434 h 10000"/>
              <a:gd name="connsiteX44" fmla="*/ 4368 w 10000"/>
              <a:gd name="connsiteY44" fmla="*/ 8361 h 10000"/>
              <a:gd name="connsiteX45" fmla="*/ 4467 w 10000"/>
              <a:gd name="connsiteY45" fmla="*/ 8295 h 10000"/>
              <a:gd name="connsiteX46" fmla="*/ 4567 w 10000"/>
              <a:gd name="connsiteY46" fmla="*/ 8249 h 10000"/>
              <a:gd name="connsiteX47" fmla="*/ 4674 w 10000"/>
              <a:gd name="connsiteY47" fmla="*/ 8215 h 10000"/>
              <a:gd name="connsiteX48" fmla="*/ 4786 w 10000"/>
              <a:gd name="connsiteY48" fmla="*/ 8189 h 10000"/>
              <a:gd name="connsiteX49" fmla="*/ 4915 w 10000"/>
              <a:gd name="connsiteY49" fmla="*/ 8182 h 10000"/>
              <a:gd name="connsiteX50" fmla="*/ 5091 w 10000"/>
              <a:gd name="connsiteY50" fmla="*/ 8195 h 10000"/>
              <a:gd name="connsiteX51" fmla="*/ 5266 w 10000"/>
              <a:gd name="connsiteY51" fmla="*/ 8242 h 10000"/>
              <a:gd name="connsiteX52" fmla="*/ 5406 w 10000"/>
              <a:gd name="connsiteY52" fmla="*/ 8321 h 10000"/>
              <a:gd name="connsiteX53" fmla="*/ 5549 w 10000"/>
              <a:gd name="connsiteY53" fmla="*/ 8421 h 10000"/>
              <a:gd name="connsiteX54" fmla="*/ 5670 w 10000"/>
              <a:gd name="connsiteY54" fmla="*/ 8540 h 10000"/>
              <a:gd name="connsiteX55" fmla="*/ 5750 w 10000"/>
              <a:gd name="connsiteY55" fmla="*/ 8686 h 10000"/>
              <a:gd name="connsiteX56" fmla="*/ 5824 w 10000"/>
              <a:gd name="connsiteY56" fmla="*/ 8838 h 10000"/>
              <a:gd name="connsiteX57" fmla="*/ 5849 w 10000"/>
              <a:gd name="connsiteY57" fmla="*/ 9004 h 10000"/>
              <a:gd name="connsiteX58" fmla="*/ 5883 w 10000"/>
              <a:gd name="connsiteY58" fmla="*/ 8997 h 10000"/>
              <a:gd name="connsiteX59" fmla="*/ 5910 w 10000"/>
              <a:gd name="connsiteY59" fmla="*/ 8997 h 10000"/>
              <a:gd name="connsiteX60" fmla="*/ 5937 w 10000"/>
              <a:gd name="connsiteY60" fmla="*/ 8991 h 10000"/>
              <a:gd name="connsiteX61" fmla="*/ 5963 w 10000"/>
              <a:gd name="connsiteY61" fmla="*/ 8991 h 10000"/>
              <a:gd name="connsiteX62" fmla="*/ 5997 w 10000"/>
              <a:gd name="connsiteY62" fmla="*/ 8984 h 10000"/>
              <a:gd name="connsiteX63" fmla="*/ 6029 w 10000"/>
              <a:gd name="connsiteY63" fmla="*/ 8984 h 10000"/>
              <a:gd name="connsiteX64" fmla="*/ 6057 w 10000"/>
              <a:gd name="connsiteY64" fmla="*/ 8984 h 10000"/>
              <a:gd name="connsiteX65" fmla="*/ 6092 w 10000"/>
              <a:gd name="connsiteY65" fmla="*/ 8984 h 10000"/>
              <a:gd name="connsiteX66" fmla="*/ 6232 w 10000"/>
              <a:gd name="connsiteY66" fmla="*/ 8991 h 10000"/>
              <a:gd name="connsiteX67" fmla="*/ 6360 w 10000"/>
              <a:gd name="connsiteY67" fmla="*/ 9024 h 10000"/>
              <a:gd name="connsiteX68" fmla="*/ 6487 w 10000"/>
              <a:gd name="connsiteY68" fmla="*/ 9070 h 10000"/>
              <a:gd name="connsiteX69" fmla="*/ 6603 w 10000"/>
              <a:gd name="connsiteY69" fmla="*/ 9137 h 10000"/>
              <a:gd name="connsiteX70" fmla="*/ 6709 w 10000"/>
              <a:gd name="connsiteY70" fmla="*/ 9216 h 10000"/>
              <a:gd name="connsiteX71" fmla="*/ 6804 w 10000"/>
              <a:gd name="connsiteY71" fmla="*/ 9302 h 10000"/>
              <a:gd name="connsiteX72" fmla="*/ 6879 w 10000"/>
              <a:gd name="connsiteY72" fmla="*/ 9415 h 10000"/>
              <a:gd name="connsiteX73" fmla="*/ 6946 w 10000"/>
              <a:gd name="connsiteY73" fmla="*/ 9527 h 10000"/>
              <a:gd name="connsiteX74" fmla="*/ 3110 w 10000"/>
              <a:gd name="connsiteY74" fmla="*/ 9527 h 10000"/>
              <a:gd name="connsiteX75" fmla="*/ 3149 w 10000"/>
              <a:gd name="connsiteY75" fmla="*/ 9441 h 10000"/>
              <a:gd name="connsiteX76" fmla="*/ 3203 w 10000"/>
              <a:gd name="connsiteY76" fmla="*/ 9355 h 10000"/>
              <a:gd name="connsiteX77" fmla="*/ 3258 w 10000"/>
              <a:gd name="connsiteY77" fmla="*/ 9289 h 10000"/>
              <a:gd name="connsiteX78" fmla="*/ 3329 w 10000"/>
              <a:gd name="connsiteY78" fmla="*/ 9223 h 10000"/>
              <a:gd name="connsiteX79" fmla="*/ 3397 w 10000"/>
              <a:gd name="connsiteY79" fmla="*/ 9170 h 10000"/>
              <a:gd name="connsiteX80" fmla="*/ 3478 w 10000"/>
              <a:gd name="connsiteY80" fmla="*/ 9117 h 10000"/>
              <a:gd name="connsiteX81" fmla="*/ 3559 w 10000"/>
              <a:gd name="connsiteY81" fmla="*/ 9077 h 10000"/>
              <a:gd name="connsiteX82" fmla="*/ 3654 w 10000"/>
              <a:gd name="connsiteY82" fmla="*/ 9044 h 10000"/>
              <a:gd name="connsiteX83" fmla="*/ 3654 w 10000"/>
              <a:gd name="connsiteY83" fmla="*/ 8195 h 10000"/>
              <a:gd name="connsiteX84" fmla="*/ 484 w 10000"/>
              <a:gd name="connsiteY84" fmla="*/ 8209 h 10000"/>
              <a:gd name="connsiteX85" fmla="*/ 484 w 10000"/>
              <a:gd name="connsiteY85" fmla="*/ 8838 h 10000"/>
              <a:gd name="connsiteX86" fmla="*/ 424 w 10000"/>
              <a:gd name="connsiteY86" fmla="*/ 8918 h 10000"/>
              <a:gd name="connsiteX87" fmla="*/ 378 w 10000"/>
              <a:gd name="connsiteY87" fmla="*/ 9004 h 10000"/>
              <a:gd name="connsiteX88" fmla="*/ 342 w 10000"/>
              <a:gd name="connsiteY88" fmla="*/ 9097 h 10000"/>
              <a:gd name="connsiteX89" fmla="*/ 329 w 10000"/>
              <a:gd name="connsiteY89" fmla="*/ 9203 h 10000"/>
              <a:gd name="connsiteX90" fmla="*/ 302 w 10000"/>
              <a:gd name="connsiteY90" fmla="*/ 9196 h 10000"/>
              <a:gd name="connsiteX91" fmla="*/ 281 w 10000"/>
              <a:gd name="connsiteY91" fmla="*/ 9196 h 10000"/>
              <a:gd name="connsiteX92" fmla="*/ 608 w 10000"/>
              <a:gd name="connsiteY92" fmla="*/ 8657 h 10000"/>
              <a:gd name="connsiteX93" fmla="*/ 817 w 10000"/>
              <a:gd name="connsiteY93" fmla="*/ 8657 h 10000"/>
              <a:gd name="connsiteX94" fmla="*/ 670 w 10000"/>
              <a:gd name="connsiteY94" fmla="*/ 8486 h 10000"/>
              <a:gd name="connsiteX95" fmla="*/ 243 w 10000"/>
              <a:gd name="connsiteY95" fmla="*/ 8269 h 10000"/>
              <a:gd name="connsiteX96" fmla="*/ 1347 w 10000"/>
              <a:gd name="connsiteY96" fmla="*/ 9184 h 10000"/>
              <a:gd name="connsiteX97" fmla="*/ 1103 w 10000"/>
              <a:gd name="connsiteY97" fmla="*/ 9282 h 10000"/>
              <a:gd name="connsiteX98" fmla="*/ 512 w 10000"/>
              <a:gd name="connsiteY98" fmla="*/ 8684 h 10000"/>
              <a:gd name="connsiteX99" fmla="*/ 401 w 10000"/>
              <a:gd name="connsiteY99" fmla="*/ 8678 h 10000"/>
              <a:gd name="connsiteX100" fmla="*/ 0 w 10000"/>
              <a:gd name="connsiteY100" fmla="*/ 7088 h 10000"/>
              <a:gd name="connsiteX101" fmla="*/ 905 w 10000"/>
              <a:gd name="connsiteY101" fmla="*/ 8758 h 10000"/>
              <a:gd name="connsiteX102" fmla="*/ 548 w 10000"/>
              <a:gd name="connsiteY102" fmla="*/ 8945 h 10000"/>
              <a:gd name="connsiteX103" fmla="*/ 993 w 10000"/>
              <a:gd name="connsiteY103" fmla="*/ 9002 h 10000"/>
              <a:gd name="connsiteX104" fmla="*/ 1463 w 10000"/>
              <a:gd name="connsiteY104" fmla="*/ 9426 h 10000"/>
              <a:gd name="connsiteX105" fmla="*/ 8461 w 10000"/>
              <a:gd name="connsiteY105" fmla="*/ 9998 h 10000"/>
              <a:gd name="connsiteX106" fmla="*/ 9923 w 10000"/>
              <a:gd name="connsiteY106" fmla="*/ 9527 h 10000"/>
              <a:gd name="connsiteX107" fmla="*/ 9118 w 10000"/>
              <a:gd name="connsiteY107" fmla="*/ 8935 h 10000"/>
              <a:gd name="connsiteX0" fmla="*/ 9118 w 10000"/>
              <a:gd name="connsiteY0" fmla="*/ 8935 h 10000"/>
              <a:gd name="connsiteX1" fmla="*/ 10000 w 10000"/>
              <a:gd name="connsiteY1" fmla="*/ 7381 h 10000"/>
              <a:gd name="connsiteX2" fmla="*/ 9173 w 10000"/>
              <a:gd name="connsiteY2" fmla="*/ 7381 h 10000"/>
              <a:gd name="connsiteX3" fmla="*/ 9173 w 10000"/>
              <a:gd name="connsiteY3" fmla="*/ 4128 h 10000"/>
              <a:gd name="connsiteX4" fmla="*/ 7133 w 10000"/>
              <a:gd name="connsiteY4" fmla="*/ 4128 h 10000"/>
              <a:gd name="connsiteX5" fmla="*/ 7133 w 10000"/>
              <a:gd name="connsiteY5" fmla="*/ 3816 h 10000"/>
              <a:gd name="connsiteX6" fmla="*/ 8764 w 10000"/>
              <a:gd name="connsiteY6" fmla="*/ 3816 h 10000"/>
              <a:gd name="connsiteX7" fmla="*/ 8764 w 10000"/>
              <a:gd name="connsiteY7" fmla="*/ 3498 h 10000"/>
              <a:gd name="connsiteX8" fmla="*/ 7133 w 10000"/>
              <a:gd name="connsiteY8" fmla="*/ 3498 h 10000"/>
              <a:gd name="connsiteX9" fmla="*/ 7133 w 10000"/>
              <a:gd name="connsiteY9" fmla="*/ 1365 h 10000"/>
              <a:gd name="connsiteX10" fmla="*/ 4733 w 10000"/>
              <a:gd name="connsiteY10" fmla="*/ 550 h 10000"/>
              <a:gd name="connsiteX11" fmla="*/ 4733 w 10000"/>
              <a:gd name="connsiteY11" fmla="*/ 5672 h 10000"/>
              <a:gd name="connsiteX12" fmla="*/ 4353 w 10000"/>
              <a:gd name="connsiteY12" fmla="*/ 5678 h 10000"/>
              <a:gd name="connsiteX13" fmla="*/ 4353 w 10000"/>
              <a:gd name="connsiteY13" fmla="*/ 1756 h 10000"/>
              <a:gd name="connsiteX14" fmla="*/ 3546 w 10000"/>
              <a:gd name="connsiteY14" fmla="*/ 2061 h 10000"/>
              <a:gd name="connsiteX15" fmla="*/ 3110 w 10000"/>
              <a:gd name="connsiteY15" fmla="*/ 2061 h 10000"/>
              <a:gd name="connsiteX16" fmla="*/ 3110 w 10000"/>
              <a:gd name="connsiteY16" fmla="*/ 0 h 10000"/>
              <a:gd name="connsiteX17" fmla="*/ 2949 w 10000"/>
              <a:gd name="connsiteY17" fmla="*/ 0 h 10000"/>
              <a:gd name="connsiteX18" fmla="*/ 2949 w 10000"/>
              <a:gd name="connsiteY18" fmla="*/ 2061 h 10000"/>
              <a:gd name="connsiteX19" fmla="*/ 2579 w 10000"/>
              <a:gd name="connsiteY19" fmla="*/ 2061 h 10000"/>
              <a:gd name="connsiteX20" fmla="*/ 2579 w 10000"/>
              <a:gd name="connsiteY20" fmla="*/ 2492 h 10000"/>
              <a:gd name="connsiteX21" fmla="*/ 1914 w 10000"/>
              <a:gd name="connsiteY21" fmla="*/ 2815 h 10000"/>
              <a:gd name="connsiteX22" fmla="*/ 1914 w 10000"/>
              <a:gd name="connsiteY22" fmla="*/ 4413 h 10000"/>
              <a:gd name="connsiteX23" fmla="*/ 1558 w 10000"/>
              <a:gd name="connsiteY23" fmla="*/ 4413 h 10000"/>
              <a:gd name="connsiteX24" fmla="*/ 1558 w 10000"/>
              <a:gd name="connsiteY24" fmla="*/ 4837 h 10000"/>
              <a:gd name="connsiteX25" fmla="*/ 1914 w 10000"/>
              <a:gd name="connsiteY25" fmla="*/ 4837 h 10000"/>
              <a:gd name="connsiteX26" fmla="*/ 1914 w 10000"/>
              <a:gd name="connsiteY26" fmla="*/ 5367 h 10000"/>
              <a:gd name="connsiteX27" fmla="*/ 1558 w 10000"/>
              <a:gd name="connsiteY27" fmla="*/ 5367 h 10000"/>
              <a:gd name="connsiteX28" fmla="*/ 1558 w 10000"/>
              <a:gd name="connsiteY28" fmla="*/ 5791 h 10000"/>
              <a:gd name="connsiteX29" fmla="*/ 1914 w 10000"/>
              <a:gd name="connsiteY29" fmla="*/ 5791 h 10000"/>
              <a:gd name="connsiteX30" fmla="*/ 1914 w 10000"/>
              <a:gd name="connsiteY30" fmla="*/ 7043 h 10000"/>
              <a:gd name="connsiteX31" fmla="*/ 853 w 10000"/>
              <a:gd name="connsiteY31" fmla="*/ 7043 h 10000"/>
              <a:gd name="connsiteX32" fmla="*/ 853 w 10000"/>
              <a:gd name="connsiteY32" fmla="*/ 7818 h 10000"/>
              <a:gd name="connsiteX33" fmla="*/ 1397 w 10000"/>
              <a:gd name="connsiteY33" fmla="*/ 7838 h 10000"/>
              <a:gd name="connsiteX34" fmla="*/ 2134 w 10000"/>
              <a:gd name="connsiteY34" fmla="*/ 7315 h 10000"/>
              <a:gd name="connsiteX35" fmla="*/ 2128 w 10000"/>
              <a:gd name="connsiteY35" fmla="*/ 7818 h 10000"/>
              <a:gd name="connsiteX36" fmla="*/ 2807 w 10000"/>
              <a:gd name="connsiteY36" fmla="*/ 7368 h 10000"/>
              <a:gd name="connsiteX37" fmla="*/ 2807 w 10000"/>
              <a:gd name="connsiteY37" fmla="*/ 7818 h 10000"/>
              <a:gd name="connsiteX38" fmla="*/ 3478 w 10000"/>
              <a:gd name="connsiteY38" fmla="*/ 7361 h 10000"/>
              <a:gd name="connsiteX39" fmla="*/ 3484 w 10000"/>
              <a:gd name="connsiteY39" fmla="*/ 7811 h 10000"/>
              <a:gd name="connsiteX40" fmla="*/ 4130 w 10000"/>
              <a:gd name="connsiteY40" fmla="*/ 7328 h 10000"/>
              <a:gd name="connsiteX41" fmla="*/ 4130 w 10000"/>
              <a:gd name="connsiteY41" fmla="*/ 8613 h 10000"/>
              <a:gd name="connsiteX42" fmla="*/ 4205 w 10000"/>
              <a:gd name="connsiteY42" fmla="*/ 8520 h 10000"/>
              <a:gd name="connsiteX43" fmla="*/ 4278 w 10000"/>
              <a:gd name="connsiteY43" fmla="*/ 8434 h 10000"/>
              <a:gd name="connsiteX44" fmla="*/ 4368 w 10000"/>
              <a:gd name="connsiteY44" fmla="*/ 8361 h 10000"/>
              <a:gd name="connsiteX45" fmla="*/ 4467 w 10000"/>
              <a:gd name="connsiteY45" fmla="*/ 8295 h 10000"/>
              <a:gd name="connsiteX46" fmla="*/ 4567 w 10000"/>
              <a:gd name="connsiteY46" fmla="*/ 8249 h 10000"/>
              <a:gd name="connsiteX47" fmla="*/ 4674 w 10000"/>
              <a:gd name="connsiteY47" fmla="*/ 8215 h 10000"/>
              <a:gd name="connsiteX48" fmla="*/ 4786 w 10000"/>
              <a:gd name="connsiteY48" fmla="*/ 8189 h 10000"/>
              <a:gd name="connsiteX49" fmla="*/ 4915 w 10000"/>
              <a:gd name="connsiteY49" fmla="*/ 8182 h 10000"/>
              <a:gd name="connsiteX50" fmla="*/ 5091 w 10000"/>
              <a:gd name="connsiteY50" fmla="*/ 8195 h 10000"/>
              <a:gd name="connsiteX51" fmla="*/ 5266 w 10000"/>
              <a:gd name="connsiteY51" fmla="*/ 8242 h 10000"/>
              <a:gd name="connsiteX52" fmla="*/ 5406 w 10000"/>
              <a:gd name="connsiteY52" fmla="*/ 8321 h 10000"/>
              <a:gd name="connsiteX53" fmla="*/ 5549 w 10000"/>
              <a:gd name="connsiteY53" fmla="*/ 8421 h 10000"/>
              <a:gd name="connsiteX54" fmla="*/ 5670 w 10000"/>
              <a:gd name="connsiteY54" fmla="*/ 8540 h 10000"/>
              <a:gd name="connsiteX55" fmla="*/ 5750 w 10000"/>
              <a:gd name="connsiteY55" fmla="*/ 8686 h 10000"/>
              <a:gd name="connsiteX56" fmla="*/ 5824 w 10000"/>
              <a:gd name="connsiteY56" fmla="*/ 8838 h 10000"/>
              <a:gd name="connsiteX57" fmla="*/ 5849 w 10000"/>
              <a:gd name="connsiteY57" fmla="*/ 9004 h 10000"/>
              <a:gd name="connsiteX58" fmla="*/ 5883 w 10000"/>
              <a:gd name="connsiteY58" fmla="*/ 8997 h 10000"/>
              <a:gd name="connsiteX59" fmla="*/ 5910 w 10000"/>
              <a:gd name="connsiteY59" fmla="*/ 8997 h 10000"/>
              <a:gd name="connsiteX60" fmla="*/ 5937 w 10000"/>
              <a:gd name="connsiteY60" fmla="*/ 8991 h 10000"/>
              <a:gd name="connsiteX61" fmla="*/ 5963 w 10000"/>
              <a:gd name="connsiteY61" fmla="*/ 8991 h 10000"/>
              <a:gd name="connsiteX62" fmla="*/ 5997 w 10000"/>
              <a:gd name="connsiteY62" fmla="*/ 8984 h 10000"/>
              <a:gd name="connsiteX63" fmla="*/ 6029 w 10000"/>
              <a:gd name="connsiteY63" fmla="*/ 8984 h 10000"/>
              <a:gd name="connsiteX64" fmla="*/ 6057 w 10000"/>
              <a:gd name="connsiteY64" fmla="*/ 8984 h 10000"/>
              <a:gd name="connsiteX65" fmla="*/ 6092 w 10000"/>
              <a:gd name="connsiteY65" fmla="*/ 8984 h 10000"/>
              <a:gd name="connsiteX66" fmla="*/ 6232 w 10000"/>
              <a:gd name="connsiteY66" fmla="*/ 8991 h 10000"/>
              <a:gd name="connsiteX67" fmla="*/ 6360 w 10000"/>
              <a:gd name="connsiteY67" fmla="*/ 9024 h 10000"/>
              <a:gd name="connsiteX68" fmla="*/ 6487 w 10000"/>
              <a:gd name="connsiteY68" fmla="*/ 9070 h 10000"/>
              <a:gd name="connsiteX69" fmla="*/ 6603 w 10000"/>
              <a:gd name="connsiteY69" fmla="*/ 9137 h 10000"/>
              <a:gd name="connsiteX70" fmla="*/ 6709 w 10000"/>
              <a:gd name="connsiteY70" fmla="*/ 9216 h 10000"/>
              <a:gd name="connsiteX71" fmla="*/ 6804 w 10000"/>
              <a:gd name="connsiteY71" fmla="*/ 9302 h 10000"/>
              <a:gd name="connsiteX72" fmla="*/ 6879 w 10000"/>
              <a:gd name="connsiteY72" fmla="*/ 9415 h 10000"/>
              <a:gd name="connsiteX73" fmla="*/ 6946 w 10000"/>
              <a:gd name="connsiteY73" fmla="*/ 9527 h 10000"/>
              <a:gd name="connsiteX74" fmla="*/ 3110 w 10000"/>
              <a:gd name="connsiteY74" fmla="*/ 9527 h 10000"/>
              <a:gd name="connsiteX75" fmla="*/ 3149 w 10000"/>
              <a:gd name="connsiteY75" fmla="*/ 9441 h 10000"/>
              <a:gd name="connsiteX76" fmla="*/ 3203 w 10000"/>
              <a:gd name="connsiteY76" fmla="*/ 9355 h 10000"/>
              <a:gd name="connsiteX77" fmla="*/ 3258 w 10000"/>
              <a:gd name="connsiteY77" fmla="*/ 9289 h 10000"/>
              <a:gd name="connsiteX78" fmla="*/ 3329 w 10000"/>
              <a:gd name="connsiteY78" fmla="*/ 9223 h 10000"/>
              <a:gd name="connsiteX79" fmla="*/ 3397 w 10000"/>
              <a:gd name="connsiteY79" fmla="*/ 9170 h 10000"/>
              <a:gd name="connsiteX80" fmla="*/ 3478 w 10000"/>
              <a:gd name="connsiteY80" fmla="*/ 9117 h 10000"/>
              <a:gd name="connsiteX81" fmla="*/ 3559 w 10000"/>
              <a:gd name="connsiteY81" fmla="*/ 9077 h 10000"/>
              <a:gd name="connsiteX82" fmla="*/ 3654 w 10000"/>
              <a:gd name="connsiteY82" fmla="*/ 9044 h 10000"/>
              <a:gd name="connsiteX83" fmla="*/ 3654 w 10000"/>
              <a:gd name="connsiteY83" fmla="*/ 8195 h 10000"/>
              <a:gd name="connsiteX84" fmla="*/ 484 w 10000"/>
              <a:gd name="connsiteY84" fmla="*/ 8209 h 10000"/>
              <a:gd name="connsiteX85" fmla="*/ 484 w 10000"/>
              <a:gd name="connsiteY85" fmla="*/ 8838 h 10000"/>
              <a:gd name="connsiteX86" fmla="*/ 424 w 10000"/>
              <a:gd name="connsiteY86" fmla="*/ 8918 h 10000"/>
              <a:gd name="connsiteX87" fmla="*/ 378 w 10000"/>
              <a:gd name="connsiteY87" fmla="*/ 9004 h 10000"/>
              <a:gd name="connsiteX88" fmla="*/ 342 w 10000"/>
              <a:gd name="connsiteY88" fmla="*/ 9097 h 10000"/>
              <a:gd name="connsiteX89" fmla="*/ 329 w 10000"/>
              <a:gd name="connsiteY89" fmla="*/ 9203 h 10000"/>
              <a:gd name="connsiteX90" fmla="*/ 302 w 10000"/>
              <a:gd name="connsiteY90" fmla="*/ 9196 h 10000"/>
              <a:gd name="connsiteX91" fmla="*/ 281 w 10000"/>
              <a:gd name="connsiteY91" fmla="*/ 9196 h 10000"/>
              <a:gd name="connsiteX92" fmla="*/ 608 w 10000"/>
              <a:gd name="connsiteY92" fmla="*/ 8657 h 10000"/>
              <a:gd name="connsiteX93" fmla="*/ 817 w 10000"/>
              <a:gd name="connsiteY93" fmla="*/ 8657 h 10000"/>
              <a:gd name="connsiteX94" fmla="*/ 670 w 10000"/>
              <a:gd name="connsiteY94" fmla="*/ 8486 h 10000"/>
              <a:gd name="connsiteX95" fmla="*/ 243 w 10000"/>
              <a:gd name="connsiteY95" fmla="*/ 8269 h 10000"/>
              <a:gd name="connsiteX96" fmla="*/ 1347 w 10000"/>
              <a:gd name="connsiteY96" fmla="*/ 9184 h 10000"/>
              <a:gd name="connsiteX97" fmla="*/ 1103 w 10000"/>
              <a:gd name="connsiteY97" fmla="*/ 9282 h 10000"/>
              <a:gd name="connsiteX98" fmla="*/ 512 w 10000"/>
              <a:gd name="connsiteY98" fmla="*/ 8684 h 10000"/>
              <a:gd name="connsiteX99" fmla="*/ 401 w 10000"/>
              <a:gd name="connsiteY99" fmla="*/ 8678 h 10000"/>
              <a:gd name="connsiteX100" fmla="*/ 0 w 10000"/>
              <a:gd name="connsiteY100" fmla="*/ 7088 h 10000"/>
              <a:gd name="connsiteX101" fmla="*/ 905 w 10000"/>
              <a:gd name="connsiteY101" fmla="*/ 8758 h 10000"/>
              <a:gd name="connsiteX102" fmla="*/ 548 w 10000"/>
              <a:gd name="connsiteY102" fmla="*/ 8945 h 10000"/>
              <a:gd name="connsiteX103" fmla="*/ 993 w 10000"/>
              <a:gd name="connsiteY103" fmla="*/ 9002 h 10000"/>
              <a:gd name="connsiteX104" fmla="*/ 1463 w 10000"/>
              <a:gd name="connsiteY104" fmla="*/ 9426 h 10000"/>
              <a:gd name="connsiteX105" fmla="*/ 8461 w 10000"/>
              <a:gd name="connsiteY105" fmla="*/ 9998 h 10000"/>
              <a:gd name="connsiteX106" fmla="*/ 8629 w 10000"/>
              <a:gd name="connsiteY106" fmla="*/ 9231 h 10000"/>
              <a:gd name="connsiteX107" fmla="*/ 9118 w 10000"/>
              <a:gd name="connsiteY107" fmla="*/ 8935 h 10000"/>
              <a:gd name="connsiteX0" fmla="*/ 9118 w 10000"/>
              <a:gd name="connsiteY0" fmla="*/ 8935 h 10294"/>
              <a:gd name="connsiteX1" fmla="*/ 10000 w 10000"/>
              <a:gd name="connsiteY1" fmla="*/ 7381 h 10294"/>
              <a:gd name="connsiteX2" fmla="*/ 9173 w 10000"/>
              <a:gd name="connsiteY2" fmla="*/ 7381 h 10294"/>
              <a:gd name="connsiteX3" fmla="*/ 9173 w 10000"/>
              <a:gd name="connsiteY3" fmla="*/ 4128 h 10294"/>
              <a:gd name="connsiteX4" fmla="*/ 7133 w 10000"/>
              <a:gd name="connsiteY4" fmla="*/ 4128 h 10294"/>
              <a:gd name="connsiteX5" fmla="*/ 7133 w 10000"/>
              <a:gd name="connsiteY5" fmla="*/ 3816 h 10294"/>
              <a:gd name="connsiteX6" fmla="*/ 8764 w 10000"/>
              <a:gd name="connsiteY6" fmla="*/ 3816 h 10294"/>
              <a:gd name="connsiteX7" fmla="*/ 8764 w 10000"/>
              <a:gd name="connsiteY7" fmla="*/ 3498 h 10294"/>
              <a:gd name="connsiteX8" fmla="*/ 7133 w 10000"/>
              <a:gd name="connsiteY8" fmla="*/ 3498 h 10294"/>
              <a:gd name="connsiteX9" fmla="*/ 7133 w 10000"/>
              <a:gd name="connsiteY9" fmla="*/ 1365 h 10294"/>
              <a:gd name="connsiteX10" fmla="*/ 4733 w 10000"/>
              <a:gd name="connsiteY10" fmla="*/ 550 h 10294"/>
              <a:gd name="connsiteX11" fmla="*/ 4733 w 10000"/>
              <a:gd name="connsiteY11" fmla="*/ 5672 h 10294"/>
              <a:gd name="connsiteX12" fmla="*/ 4353 w 10000"/>
              <a:gd name="connsiteY12" fmla="*/ 5678 h 10294"/>
              <a:gd name="connsiteX13" fmla="*/ 4353 w 10000"/>
              <a:gd name="connsiteY13" fmla="*/ 1756 h 10294"/>
              <a:gd name="connsiteX14" fmla="*/ 3546 w 10000"/>
              <a:gd name="connsiteY14" fmla="*/ 2061 h 10294"/>
              <a:gd name="connsiteX15" fmla="*/ 3110 w 10000"/>
              <a:gd name="connsiteY15" fmla="*/ 2061 h 10294"/>
              <a:gd name="connsiteX16" fmla="*/ 3110 w 10000"/>
              <a:gd name="connsiteY16" fmla="*/ 0 h 10294"/>
              <a:gd name="connsiteX17" fmla="*/ 2949 w 10000"/>
              <a:gd name="connsiteY17" fmla="*/ 0 h 10294"/>
              <a:gd name="connsiteX18" fmla="*/ 2949 w 10000"/>
              <a:gd name="connsiteY18" fmla="*/ 2061 h 10294"/>
              <a:gd name="connsiteX19" fmla="*/ 2579 w 10000"/>
              <a:gd name="connsiteY19" fmla="*/ 2061 h 10294"/>
              <a:gd name="connsiteX20" fmla="*/ 2579 w 10000"/>
              <a:gd name="connsiteY20" fmla="*/ 2492 h 10294"/>
              <a:gd name="connsiteX21" fmla="*/ 1914 w 10000"/>
              <a:gd name="connsiteY21" fmla="*/ 2815 h 10294"/>
              <a:gd name="connsiteX22" fmla="*/ 1914 w 10000"/>
              <a:gd name="connsiteY22" fmla="*/ 4413 h 10294"/>
              <a:gd name="connsiteX23" fmla="*/ 1558 w 10000"/>
              <a:gd name="connsiteY23" fmla="*/ 4413 h 10294"/>
              <a:gd name="connsiteX24" fmla="*/ 1558 w 10000"/>
              <a:gd name="connsiteY24" fmla="*/ 4837 h 10294"/>
              <a:gd name="connsiteX25" fmla="*/ 1914 w 10000"/>
              <a:gd name="connsiteY25" fmla="*/ 4837 h 10294"/>
              <a:gd name="connsiteX26" fmla="*/ 1914 w 10000"/>
              <a:gd name="connsiteY26" fmla="*/ 5367 h 10294"/>
              <a:gd name="connsiteX27" fmla="*/ 1558 w 10000"/>
              <a:gd name="connsiteY27" fmla="*/ 5367 h 10294"/>
              <a:gd name="connsiteX28" fmla="*/ 1558 w 10000"/>
              <a:gd name="connsiteY28" fmla="*/ 5791 h 10294"/>
              <a:gd name="connsiteX29" fmla="*/ 1914 w 10000"/>
              <a:gd name="connsiteY29" fmla="*/ 5791 h 10294"/>
              <a:gd name="connsiteX30" fmla="*/ 1914 w 10000"/>
              <a:gd name="connsiteY30" fmla="*/ 7043 h 10294"/>
              <a:gd name="connsiteX31" fmla="*/ 853 w 10000"/>
              <a:gd name="connsiteY31" fmla="*/ 7043 h 10294"/>
              <a:gd name="connsiteX32" fmla="*/ 853 w 10000"/>
              <a:gd name="connsiteY32" fmla="*/ 7818 h 10294"/>
              <a:gd name="connsiteX33" fmla="*/ 1397 w 10000"/>
              <a:gd name="connsiteY33" fmla="*/ 7838 h 10294"/>
              <a:gd name="connsiteX34" fmla="*/ 2134 w 10000"/>
              <a:gd name="connsiteY34" fmla="*/ 7315 h 10294"/>
              <a:gd name="connsiteX35" fmla="*/ 2128 w 10000"/>
              <a:gd name="connsiteY35" fmla="*/ 7818 h 10294"/>
              <a:gd name="connsiteX36" fmla="*/ 2807 w 10000"/>
              <a:gd name="connsiteY36" fmla="*/ 7368 h 10294"/>
              <a:gd name="connsiteX37" fmla="*/ 2807 w 10000"/>
              <a:gd name="connsiteY37" fmla="*/ 7818 h 10294"/>
              <a:gd name="connsiteX38" fmla="*/ 3478 w 10000"/>
              <a:gd name="connsiteY38" fmla="*/ 7361 h 10294"/>
              <a:gd name="connsiteX39" fmla="*/ 3484 w 10000"/>
              <a:gd name="connsiteY39" fmla="*/ 7811 h 10294"/>
              <a:gd name="connsiteX40" fmla="*/ 4130 w 10000"/>
              <a:gd name="connsiteY40" fmla="*/ 7328 h 10294"/>
              <a:gd name="connsiteX41" fmla="*/ 4130 w 10000"/>
              <a:gd name="connsiteY41" fmla="*/ 8613 h 10294"/>
              <a:gd name="connsiteX42" fmla="*/ 4205 w 10000"/>
              <a:gd name="connsiteY42" fmla="*/ 8520 h 10294"/>
              <a:gd name="connsiteX43" fmla="*/ 4278 w 10000"/>
              <a:gd name="connsiteY43" fmla="*/ 8434 h 10294"/>
              <a:gd name="connsiteX44" fmla="*/ 4368 w 10000"/>
              <a:gd name="connsiteY44" fmla="*/ 8361 h 10294"/>
              <a:gd name="connsiteX45" fmla="*/ 4467 w 10000"/>
              <a:gd name="connsiteY45" fmla="*/ 8295 h 10294"/>
              <a:gd name="connsiteX46" fmla="*/ 4567 w 10000"/>
              <a:gd name="connsiteY46" fmla="*/ 8249 h 10294"/>
              <a:gd name="connsiteX47" fmla="*/ 4674 w 10000"/>
              <a:gd name="connsiteY47" fmla="*/ 8215 h 10294"/>
              <a:gd name="connsiteX48" fmla="*/ 4786 w 10000"/>
              <a:gd name="connsiteY48" fmla="*/ 8189 h 10294"/>
              <a:gd name="connsiteX49" fmla="*/ 4915 w 10000"/>
              <a:gd name="connsiteY49" fmla="*/ 8182 h 10294"/>
              <a:gd name="connsiteX50" fmla="*/ 5091 w 10000"/>
              <a:gd name="connsiteY50" fmla="*/ 8195 h 10294"/>
              <a:gd name="connsiteX51" fmla="*/ 5266 w 10000"/>
              <a:gd name="connsiteY51" fmla="*/ 8242 h 10294"/>
              <a:gd name="connsiteX52" fmla="*/ 5406 w 10000"/>
              <a:gd name="connsiteY52" fmla="*/ 8321 h 10294"/>
              <a:gd name="connsiteX53" fmla="*/ 5549 w 10000"/>
              <a:gd name="connsiteY53" fmla="*/ 8421 h 10294"/>
              <a:gd name="connsiteX54" fmla="*/ 5670 w 10000"/>
              <a:gd name="connsiteY54" fmla="*/ 8540 h 10294"/>
              <a:gd name="connsiteX55" fmla="*/ 5750 w 10000"/>
              <a:gd name="connsiteY55" fmla="*/ 8686 h 10294"/>
              <a:gd name="connsiteX56" fmla="*/ 5824 w 10000"/>
              <a:gd name="connsiteY56" fmla="*/ 8838 h 10294"/>
              <a:gd name="connsiteX57" fmla="*/ 5849 w 10000"/>
              <a:gd name="connsiteY57" fmla="*/ 9004 h 10294"/>
              <a:gd name="connsiteX58" fmla="*/ 5883 w 10000"/>
              <a:gd name="connsiteY58" fmla="*/ 8997 h 10294"/>
              <a:gd name="connsiteX59" fmla="*/ 5910 w 10000"/>
              <a:gd name="connsiteY59" fmla="*/ 8997 h 10294"/>
              <a:gd name="connsiteX60" fmla="*/ 5937 w 10000"/>
              <a:gd name="connsiteY60" fmla="*/ 8991 h 10294"/>
              <a:gd name="connsiteX61" fmla="*/ 5963 w 10000"/>
              <a:gd name="connsiteY61" fmla="*/ 8991 h 10294"/>
              <a:gd name="connsiteX62" fmla="*/ 5997 w 10000"/>
              <a:gd name="connsiteY62" fmla="*/ 8984 h 10294"/>
              <a:gd name="connsiteX63" fmla="*/ 6029 w 10000"/>
              <a:gd name="connsiteY63" fmla="*/ 8984 h 10294"/>
              <a:gd name="connsiteX64" fmla="*/ 6057 w 10000"/>
              <a:gd name="connsiteY64" fmla="*/ 8984 h 10294"/>
              <a:gd name="connsiteX65" fmla="*/ 6092 w 10000"/>
              <a:gd name="connsiteY65" fmla="*/ 8984 h 10294"/>
              <a:gd name="connsiteX66" fmla="*/ 6232 w 10000"/>
              <a:gd name="connsiteY66" fmla="*/ 8991 h 10294"/>
              <a:gd name="connsiteX67" fmla="*/ 6360 w 10000"/>
              <a:gd name="connsiteY67" fmla="*/ 9024 h 10294"/>
              <a:gd name="connsiteX68" fmla="*/ 6487 w 10000"/>
              <a:gd name="connsiteY68" fmla="*/ 9070 h 10294"/>
              <a:gd name="connsiteX69" fmla="*/ 6603 w 10000"/>
              <a:gd name="connsiteY69" fmla="*/ 9137 h 10294"/>
              <a:gd name="connsiteX70" fmla="*/ 6709 w 10000"/>
              <a:gd name="connsiteY70" fmla="*/ 9216 h 10294"/>
              <a:gd name="connsiteX71" fmla="*/ 6804 w 10000"/>
              <a:gd name="connsiteY71" fmla="*/ 9302 h 10294"/>
              <a:gd name="connsiteX72" fmla="*/ 6879 w 10000"/>
              <a:gd name="connsiteY72" fmla="*/ 9415 h 10294"/>
              <a:gd name="connsiteX73" fmla="*/ 6946 w 10000"/>
              <a:gd name="connsiteY73" fmla="*/ 9527 h 10294"/>
              <a:gd name="connsiteX74" fmla="*/ 3110 w 10000"/>
              <a:gd name="connsiteY74" fmla="*/ 9527 h 10294"/>
              <a:gd name="connsiteX75" fmla="*/ 3149 w 10000"/>
              <a:gd name="connsiteY75" fmla="*/ 9441 h 10294"/>
              <a:gd name="connsiteX76" fmla="*/ 3203 w 10000"/>
              <a:gd name="connsiteY76" fmla="*/ 9355 h 10294"/>
              <a:gd name="connsiteX77" fmla="*/ 3258 w 10000"/>
              <a:gd name="connsiteY77" fmla="*/ 9289 h 10294"/>
              <a:gd name="connsiteX78" fmla="*/ 3329 w 10000"/>
              <a:gd name="connsiteY78" fmla="*/ 9223 h 10294"/>
              <a:gd name="connsiteX79" fmla="*/ 3397 w 10000"/>
              <a:gd name="connsiteY79" fmla="*/ 9170 h 10294"/>
              <a:gd name="connsiteX80" fmla="*/ 3478 w 10000"/>
              <a:gd name="connsiteY80" fmla="*/ 9117 h 10294"/>
              <a:gd name="connsiteX81" fmla="*/ 3559 w 10000"/>
              <a:gd name="connsiteY81" fmla="*/ 9077 h 10294"/>
              <a:gd name="connsiteX82" fmla="*/ 3654 w 10000"/>
              <a:gd name="connsiteY82" fmla="*/ 9044 h 10294"/>
              <a:gd name="connsiteX83" fmla="*/ 3654 w 10000"/>
              <a:gd name="connsiteY83" fmla="*/ 8195 h 10294"/>
              <a:gd name="connsiteX84" fmla="*/ 484 w 10000"/>
              <a:gd name="connsiteY84" fmla="*/ 8209 h 10294"/>
              <a:gd name="connsiteX85" fmla="*/ 484 w 10000"/>
              <a:gd name="connsiteY85" fmla="*/ 8838 h 10294"/>
              <a:gd name="connsiteX86" fmla="*/ 424 w 10000"/>
              <a:gd name="connsiteY86" fmla="*/ 8918 h 10294"/>
              <a:gd name="connsiteX87" fmla="*/ 378 w 10000"/>
              <a:gd name="connsiteY87" fmla="*/ 9004 h 10294"/>
              <a:gd name="connsiteX88" fmla="*/ 342 w 10000"/>
              <a:gd name="connsiteY88" fmla="*/ 9097 h 10294"/>
              <a:gd name="connsiteX89" fmla="*/ 329 w 10000"/>
              <a:gd name="connsiteY89" fmla="*/ 9203 h 10294"/>
              <a:gd name="connsiteX90" fmla="*/ 302 w 10000"/>
              <a:gd name="connsiteY90" fmla="*/ 9196 h 10294"/>
              <a:gd name="connsiteX91" fmla="*/ 281 w 10000"/>
              <a:gd name="connsiteY91" fmla="*/ 9196 h 10294"/>
              <a:gd name="connsiteX92" fmla="*/ 608 w 10000"/>
              <a:gd name="connsiteY92" fmla="*/ 8657 h 10294"/>
              <a:gd name="connsiteX93" fmla="*/ 817 w 10000"/>
              <a:gd name="connsiteY93" fmla="*/ 8657 h 10294"/>
              <a:gd name="connsiteX94" fmla="*/ 670 w 10000"/>
              <a:gd name="connsiteY94" fmla="*/ 8486 h 10294"/>
              <a:gd name="connsiteX95" fmla="*/ 243 w 10000"/>
              <a:gd name="connsiteY95" fmla="*/ 8269 h 10294"/>
              <a:gd name="connsiteX96" fmla="*/ 1347 w 10000"/>
              <a:gd name="connsiteY96" fmla="*/ 9184 h 10294"/>
              <a:gd name="connsiteX97" fmla="*/ 1103 w 10000"/>
              <a:gd name="connsiteY97" fmla="*/ 9282 h 10294"/>
              <a:gd name="connsiteX98" fmla="*/ 512 w 10000"/>
              <a:gd name="connsiteY98" fmla="*/ 8684 h 10294"/>
              <a:gd name="connsiteX99" fmla="*/ 401 w 10000"/>
              <a:gd name="connsiteY99" fmla="*/ 8678 h 10294"/>
              <a:gd name="connsiteX100" fmla="*/ 0 w 10000"/>
              <a:gd name="connsiteY100" fmla="*/ 7088 h 10294"/>
              <a:gd name="connsiteX101" fmla="*/ 905 w 10000"/>
              <a:gd name="connsiteY101" fmla="*/ 8758 h 10294"/>
              <a:gd name="connsiteX102" fmla="*/ 548 w 10000"/>
              <a:gd name="connsiteY102" fmla="*/ 8945 h 10294"/>
              <a:gd name="connsiteX103" fmla="*/ 993 w 10000"/>
              <a:gd name="connsiteY103" fmla="*/ 9002 h 10294"/>
              <a:gd name="connsiteX104" fmla="*/ 1463 w 10000"/>
              <a:gd name="connsiteY104" fmla="*/ 9426 h 10294"/>
              <a:gd name="connsiteX105" fmla="*/ 6226 w 10000"/>
              <a:gd name="connsiteY105" fmla="*/ 10294 h 10294"/>
              <a:gd name="connsiteX106" fmla="*/ 8629 w 10000"/>
              <a:gd name="connsiteY106" fmla="*/ 9231 h 10294"/>
              <a:gd name="connsiteX107" fmla="*/ 9118 w 10000"/>
              <a:gd name="connsiteY107" fmla="*/ 8935 h 10294"/>
              <a:gd name="connsiteX0" fmla="*/ 9118 w 10000"/>
              <a:gd name="connsiteY0" fmla="*/ 8935 h 10294"/>
              <a:gd name="connsiteX1" fmla="*/ 10000 w 10000"/>
              <a:gd name="connsiteY1" fmla="*/ 7381 h 10294"/>
              <a:gd name="connsiteX2" fmla="*/ 9173 w 10000"/>
              <a:gd name="connsiteY2" fmla="*/ 7381 h 10294"/>
              <a:gd name="connsiteX3" fmla="*/ 9173 w 10000"/>
              <a:gd name="connsiteY3" fmla="*/ 4128 h 10294"/>
              <a:gd name="connsiteX4" fmla="*/ 7133 w 10000"/>
              <a:gd name="connsiteY4" fmla="*/ 4128 h 10294"/>
              <a:gd name="connsiteX5" fmla="*/ 7133 w 10000"/>
              <a:gd name="connsiteY5" fmla="*/ 3816 h 10294"/>
              <a:gd name="connsiteX6" fmla="*/ 8764 w 10000"/>
              <a:gd name="connsiteY6" fmla="*/ 3816 h 10294"/>
              <a:gd name="connsiteX7" fmla="*/ 8764 w 10000"/>
              <a:gd name="connsiteY7" fmla="*/ 3498 h 10294"/>
              <a:gd name="connsiteX8" fmla="*/ 7133 w 10000"/>
              <a:gd name="connsiteY8" fmla="*/ 3498 h 10294"/>
              <a:gd name="connsiteX9" fmla="*/ 7133 w 10000"/>
              <a:gd name="connsiteY9" fmla="*/ 1365 h 10294"/>
              <a:gd name="connsiteX10" fmla="*/ 4733 w 10000"/>
              <a:gd name="connsiteY10" fmla="*/ 550 h 10294"/>
              <a:gd name="connsiteX11" fmla="*/ 4733 w 10000"/>
              <a:gd name="connsiteY11" fmla="*/ 5672 h 10294"/>
              <a:gd name="connsiteX12" fmla="*/ 4353 w 10000"/>
              <a:gd name="connsiteY12" fmla="*/ 5678 h 10294"/>
              <a:gd name="connsiteX13" fmla="*/ 4353 w 10000"/>
              <a:gd name="connsiteY13" fmla="*/ 1756 h 10294"/>
              <a:gd name="connsiteX14" fmla="*/ 3546 w 10000"/>
              <a:gd name="connsiteY14" fmla="*/ 2061 h 10294"/>
              <a:gd name="connsiteX15" fmla="*/ 3110 w 10000"/>
              <a:gd name="connsiteY15" fmla="*/ 2061 h 10294"/>
              <a:gd name="connsiteX16" fmla="*/ 3110 w 10000"/>
              <a:gd name="connsiteY16" fmla="*/ 0 h 10294"/>
              <a:gd name="connsiteX17" fmla="*/ 2949 w 10000"/>
              <a:gd name="connsiteY17" fmla="*/ 0 h 10294"/>
              <a:gd name="connsiteX18" fmla="*/ 2949 w 10000"/>
              <a:gd name="connsiteY18" fmla="*/ 2061 h 10294"/>
              <a:gd name="connsiteX19" fmla="*/ 2579 w 10000"/>
              <a:gd name="connsiteY19" fmla="*/ 2061 h 10294"/>
              <a:gd name="connsiteX20" fmla="*/ 2579 w 10000"/>
              <a:gd name="connsiteY20" fmla="*/ 2492 h 10294"/>
              <a:gd name="connsiteX21" fmla="*/ 1914 w 10000"/>
              <a:gd name="connsiteY21" fmla="*/ 2815 h 10294"/>
              <a:gd name="connsiteX22" fmla="*/ 1914 w 10000"/>
              <a:gd name="connsiteY22" fmla="*/ 4413 h 10294"/>
              <a:gd name="connsiteX23" fmla="*/ 1558 w 10000"/>
              <a:gd name="connsiteY23" fmla="*/ 4413 h 10294"/>
              <a:gd name="connsiteX24" fmla="*/ 1558 w 10000"/>
              <a:gd name="connsiteY24" fmla="*/ 4837 h 10294"/>
              <a:gd name="connsiteX25" fmla="*/ 1914 w 10000"/>
              <a:gd name="connsiteY25" fmla="*/ 4837 h 10294"/>
              <a:gd name="connsiteX26" fmla="*/ 1914 w 10000"/>
              <a:gd name="connsiteY26" fmla="*/ 5367 h 10294"/>
              <a:gd name="connsiteX27" fmla="*/ 1558 w 10000"/>
              <a:gd name="connsiteY27" fmla="*/ 5367 h 10294"/>
              <a:gd name="connsiteX28" fmla="*/ 1558 w 10000"/>
              <a:gd name="connsiteY28" fmla="*/ 5791 h 10294"/>
              <a:gd name="connsiteX29" fmla="*/ 1914 w 10000"/>
              <a:gd name="connsiteY29" fmla="*/ 5791 h 10294"/>
              <a:gd name="connsiteX30" fmla="*/ 1914 w 10000"/>
              <a:gd name="connsiteY30" fmla="*/ 7043 h 10294"/>
              <a:gd name="connsiteX31" fmla="*/ 853 w 10000"/>
              <a:gd name="connsiteY31" fmla="*/ 7043 h 10294"/>
              <a:gd name="connsiteX32" fmla="*/ 853 w 10000"/>
              <a:gd name="connsiteY32" fmla="*/ 7818 h 10294"/>
              <a:gd name="connsiteX33" fmla="*/ 1397 w 10000"/>
              <a:gd name="connsiteY33" fmla="*/ 7838 h 10294"/>
              <a:gd name="connsiteX34" fmla="*/ 2134 w 10000"/>
              <a:gd name="connsiteY34" fmla="*/ 7315 h 10294"/>
              <a:gd name="connsiteX35" fmla="*/ 2128 w 10000"/>
              <a:gd name="connsiteY35" fmla="*/ 7818 h 10294"/>
              <a:gd name="connsiteX36" fmla="*/ 2807 w 10000"/>
              <a:gd name="connsiteY36" fmla="*/ 7368 h 10294"/>
              <a:gd name="connsiteX37" fmla="*/ 2807 w 10000"/>
              <a:gd name="connsiteY37" fmla="*/ 7818 h 10294"/>
              <a:gd name="connsiteX38" fmla="*/ 3478 w 10000"/>
              <a:gd name="connsiteY38" fmla="*/ 7361 h 10294"/>
              <a:gd name="connsiteX39" fmla="*/ 3484 w 10000"/>
              <a:gd name="connsiteY39" fmla="*/ 7811 h 10294"/>
              <a:gd name="connsiteX40" fmla="*/ 4130 w 10000"/>
              <a:gd name="connsiteY40" fmla="*/ 7328 h 10294"/>
              <a:gd name="connsiteX41" fmla="*/ 4130 w 10000"/>
              <a:gd name="connsiteY41" fmla="*/ 8613 h 10294"/>
              <a:gd name="connsiteX42" fmla="*/ 4205 w 10000"/>
              <a:gd name="connsiteY42" fmla="*/ 8520 h 10294"/>
              <a:gd name="connsiteX43" fmla="*/ 4278 w 10000"/>
              <a:gd name="connsiteY43" fmla="*/ 8434 h 10294"/>
              <a:gd name="connsiteX44" fmla="*/ 4368 w 10000"/>
              <a:gd name="connsiteY44" fmla="*/ 8361 h 10294"/>
              <a:gd name="connsiteX45" fmla="*/ 4467 w 10000"/>
              <a:gd name="connsiteY45" fmla="*/ 8295 h 10294"/>
              <a:gd name="connsiteX46" fmla="*/ 4567 w 10000"/>
              <a:gd name="connsiteY46" fmla="*/ 8249 h 10294"/>
              <a:gd name="connsiteX47" fmla="*/ 4674 w 10000"/>
              <a:gd name="connsiteY47" fmla="*/ 8215 h 10294"/>
              <a:gd name="connsiteX48" fmla="*/ 4786 w 10000"/>
              <a:gd name="connsiteY48" fmla="*/ 8189 h 10294"/>
              <a:gd name="connsiteX49" fmla="*/ 4915 w 10000"/>
              <a:gd name="connsiteY49" fmla="*/ 8182 h 10294"/>
              <a:gd name="connsiteX50" fmla="*/ 5091 w 10000"/>
              <a:gd name="connsiteY50" fmla="*/ 8195 h 10294"/>
              <a:gd name="connsiteX51" fmla="*/ 5266 w 10000"/>
              <a:gd name="connsiteY51" fmla="*/ 8242 h 10294"/>
              <a:gd name="connsiteX52" fmla="*/ 5406 w 10000"/>
              <a:gd name="connsiteY52" fmla="*/ 8321 h 10294"/>
              <a:gd name="connsiteX53" fmla="*/ 5549 w 10000"/>
              <a:gd name="connsiteY53" fmla="*/ 8421 h 10294"/>
              <a:gd name="connsiteX54" fmla="*/ 5670 w 10000"/>
              <a:gd name="connsiteY54" fmla="*/ 8540 h 10294"/>
              <a:gd name="connsiteX55" fmla="*/ 5750 w 10000"/>
              <a:gd name="connsiteY55" fmla="*/ 8686 h 10294"/>
              <a:gd name="connsiteX56" fmla="*/ 5824 w 10000"/>
              <a:gd name="connsiteY56" fmla="*/ 8838 h 10294"/>
              <a:gd name="connsiteX57" fmla="*/ 5849 w 10000"/>
              <a:gd name="connsiteY57" fmla="*/ 9004 h 10294"/>
              <a:gd name="connsiteX58" fmla="*/ 5883 w 10000"/>
              <a:gd name="connsiteY58" fmla="*/ 8997 h 10294"/>
              <a:gd name="connsiteX59" fmla="*/ 5910 w 10000"/>
              <a:gd name="connsiteY59" fmla="*/ 8997 h 10294"/>
              <a:gd name="connsiteX60" fmla="*/ 5937 w 10000"/>
              <a:gd name="connsiteY60" fmla="*/ 8991 h 10294"/>
              <a:gd name="connsiteX61" fmla="*/ 5963 w 10000"/>
              <a:gd name="connsiteY61" fmla="*/ 8991 h 10294"/>
              <a:gd name="connsiteX62" fmla="*/ 5997 w 10000"/>
              <a:gd name="connsiteY62" fmla="*/ 8984 h 10294"/>
              <a:gd name="connsiteX63" fmla="*/ 6029 w 10000"/>
              <a:gd name="connsiteY63" fmla="*/ 8984 h 10294"/>
              <a:gd name="connsiteX64" fmla="*/ 6057 w 10000"/>
              <a:gd name="connsiteY64" fmla="*/ 8984 h 10294"/>
              <a:gd name="connsiteX65" fmla="*/ 6092 w 10000"/>
              <a:gd name="connsiteY65" fmla="*/ 8984 h 10294"/>
              <a:gd name="connsiteX66" fmla="*/ 6232 w 10000"/>
              <a:gd name="connsiteY66" fmla="*/ 8991 h 10294"/>
              <a:gd name="connsiteX67" fmla="*/ 6360 w 10000"/>
              <a:gd name="connsiteY67" fmla="*/ 9024 h 10294"/>
              <a:gd name="connsiteX68" fmla="*/ 6487 w 10000"/>
              <a:gd name="connsiteY68" fmla="*/ 9070 h 10294"/>
              <a:gd name="connsiteX69" fmla="*/ 6603 w 10000"/>
              <a:gd name="connsiteY69" fmla="*/ 9137 h 10294"/>
              <a:gd name="connsiteX70" fmla="*/ 6709 w 10000"/>
              <a:gd name="connsiteY70" fmla="*/ 9216 h 10294"/>
              <a:gd name="connsiteX71" fmla="*/ 6804 w 10000"/>
              <a:gd name="connsiteY71" fmla="*/ 9302 h 10294"/>
              <a:gd name="connsiteX72" fmla="*/ 6879 w 10000"/>
              <a:gd name="connsiteY72" fmla="*/ 9415 h 10294"/>
              <a:gd name="connsiteX73" fmla="*/ 6946 w 10000"/>
              <a:gd name="connsiteY73" fmla="*/ 9527 h 10294"/>
              <a:gd name="connsiteX74" fmla="*/ 3110 w 10000"/>
              <a:gd name="connsiteY74" fmla="*/ 9527 h 10294"/>
              <a:gd name="connsiteX75" fmla="*/ 3149 w 10000"/>
              <a:gd name="connsiteY75" fmla="*/ 9441 h 10294"/>
              <a:gd name="connsiteX76" fmla="*/ 3203 w 10000"/>
              <a:gd name="connsiteY76" fmla="*/ 9355 h 10294"/>
              <a:gd name="connsiteX77" fmla="*/ 3258 w 10000"/>
              <a:gd name="connsiteY77" fmla="*/ 9289 h 10294"/>
              <a:gd name="connsiteX78" fmla="*/ 3329 w 10000"/>
              <a:gd name="connsiteY78" fmla="*/ 9223 h 10294"/>
              <a:gd name="connsiteX79" fmla="*/ 3397 w 10000"/>
              <a:gd name="connsiteY79" fmla="*/ 9170 h 10294"/>
              <a:gd name="connsiteX80" fmla="*/ 3478 w 10000"/>
              <a:gd name="connsiteY80" fmla="*/ 9117 h 10294"/>
              <a:gd name="connsiteX81" fmla="*/ 3559 w 10000"/>
              <a:gd name="connsiteY81" fmla="*/ 9077 h 10294"/>
              <a:gd name="connsiteX82" fmla="*/ 3654 w 10000"/>
              <a:gd name="connsiteY82" fmla="*/ 9044 h 10294"/>
              <a:gd name="connsiteX83" fmla="*/ 3654 w 10000"/>
              <a:gd name="connsiteY83" fmla="*/ 8195 h 10294"/>
              <a:gd name="connsiteX84" fmla="*/ 484 w 10000"/>
              <a:gd name="connsiteY84" fmla="*/ 8209 h 10294"/>
              <a:gd name="connsiteX85" fmla="*/ 484 w 10000"/>
              <a:gd name="connsiteY85" fmla="*/ 8838 h 10294"/>
              <a:gd name="connsiteX86" fmla="*/ 424 w 10000"/>
              <a:gd name="connsiteY86" fmla="*/ 8918 h 10294"/>
              <a:gd name="connsiteX87" fmla="*/ 378 w 10000"/>
              <a:gd name="connsiteY87" fmla="*/ 9004 h 10294"/>
              <a:gd name="connsiteX88" fmla="*/ 342 w 10000"/>
              <a:gd name="connsiteY88" fmla="*/ 9097 h 10294"/>
              <a:gd name="connsiteX89" fmla="*/ 329 w 10000"/>
              <a:gd name="connsiteY89" fmla="*/ 9203 h 10294"/>
              <a:gd name="connsiteX90" fmla="*/ 302 w 10000"/>
              <a:gd name="connsiteY90" fmla="*/ 9196 h 10294"/>
              <a:gd name="connsiteX91" fmla="*/ 608 w 10000"/>
              <a:gd name="connsiteY91" fmla="*/ 8657 h 10294"/>
              <a:gd name="connsiteX92" fmla="*/ 817 w 10000"/>
              <a:gd name="connsiteY92" fmla="*/ 8657 h 10294"/>
              <a:gd name="connsiteX93" fmla="*/ 670 w 10000"/>
              <a:gd name="connsiteY93" fmla="*/ 8486 h 10294"/>
              <a:gd name="connsiteX94" fmla="*/ 243 w 10000"/>
              <a:gd name="connsiteY94" fmla="*/ 8269 h 10294"/>
              <a:gd name="connsiteX95" fmla="*/ 1347 w 10000"/>
              <a:gd name="connsiteY95" fmla="*/ 9184 h 10294"/>
              <a:gd name="connsiteX96" fmla="*/ 1103 w 10000"/>
              <a:gd name="connsiteY96" fmla="*/ 9282 h 10294"/>
              <a:gd name="connsiteX97" fmla="*/ 512 w 10000"/>
              <a:gd name="connsiteY97" fmla="*/ 8684 h 10294"/>
              <a:gd name="connsiteX98" fmla="*/ 401 w 10000"/>
              <a:gd name="connsiteY98" fmla="*/ 8678 h 10294"/>
              <a:gd name="connsiteX99" fmla="*/ 0 w 10000"/>
              <a:gd name="connsiteY99" fmla="*/ 7088 h 10294"/>
              <a:gd name="connsiteX100" fmla="*/ 905 w 10000"/>
              <a:gd name="connsiteY100" fmla="*/ 8758 h 10294"/>
              <a:gd name="connsiteX101" fmla="*/ 548 w 10000"/>
              <a:gd name="connsiteY101" fmla="*/ 8945 h 10294"/>
              <a:gd name="connsiteX102" fmla="*/ 993 w 10000"/>
              <a:gd name="connsiteY102" fmla="*/ 9002 h 10294"/>
              <a:gd name="connsiteX103" fmla="*/ 1463 w 10000"/>
              <a:gd name="connsiteY103" fmla="*/ 9426 h 10294"/>
              <a:gd name="connsiteX104" fmla="*/ 6226 w 10000"/>
              <a:gd name="connsiteY104" fmla="*/ 10294 h 10294"/>
              <a:gd name="connsiteX105" fmla="*/ 8629 w 10000"/>
              <a:gd name="connsiteY105" fmla="*/ 9231 h 10294"/>
              <a:gd name="connsiteX106" fmla="*/ 9118 w 10000"/>
              <a:gd name="connsiteY106" fmla="*/ 8935 h 10294"/>
              <a:gd name="connsiteX0" fmla="*/ 9118 w 10000"/>
              <a:gd name="connsiteY0" fmla="*/ 8935 h 10294"/>
              <a:gd name="connsiteX1" fmla="*/ 10000 w 10000"/>
              <a:gd name="connsiteY1" fmla="*/ 7381 h 10294"/>
              <a:gd name="connsiteX2" fmla="*/ 9173 w 10000"/>
              <a:gd name="connsiteY2" fmla="*/ 7381 h 10294"/>
              <a:gd name="connsiteX3" fmla="*/ 9173 w 10000"/>
              <a:gd name="connsiteY3" fmla="*/ 4128 h 10294"/>
              <a:gd name="connsiteX4" fmla="*/ 7133 w 10000"/>
              <a:gd name="connsiteY4" fmla="*/ 4128 h 10294"/>
              <a:gd name="connsiteX5" fmla="*/ 7133 w 10000"/>
              <a:gd name="connsiteY5" fmla="*/ 3816 h 10294"/>
              <a:gd name="connsiteX6" fmla="*/ 8764 w 10000"/>
              <a:gd name="connsiteY6" fmla="*/ 3816 h 10294"/>
              <a:gd name="connsiteX7" fmla="*/ 8764 w 10000"/>
              <a:gd name="connsiteY7" fmla="*/ 3498 h 10294"/>
              <a:gd name="connsiteX8" fmla="*/ 7133 w 10000"/>
              <a:gd name="connsiteY8" fmla="*/ 3498 h 10294"/>
              <a:gd name="connsiteX9" fmla="*/ 7133 w 10000"/>
              <a:gd name="connsiteY9" fmla="*/ 1365 h 10294"/>
              <a:gd name="connsiteX10" fmla="*/ 4733 w 10000"/>
              <a:gd name="connsiteY10" fmla="*/ 550 h 10294"/>
              <a:gd name="connsiteX11" fmla="*/ 4733 w 10000"/>
              <a:gd name="connsiteY11" fmla="*/ 5672 h 10294"/>
              <a:gd name="connsiteX12" fmla="*/ 4353 w 10000"/>
              <a:gd name="connsiteY12" fmla="*/ 5678 h 10294"/>
              <a:gd name="connsiteX13" fmla="*/ 4353 w 10000"/>
              <a:gd name="connsiteY13" fmla="*/ 1756 h 10294"/>
              <a:gd name="connsiteX14" fmla="*/ 3546 w 10000"/>
              <a:gd name="connsiteY14" fmla="*/ 2061 h 10294"/>
              <a:gd name="connsiteX15" fmla="*/ 3110 w 10000"/>
              <a:gd name="connsiteY15" fmla="*/ 2061 h 10294"/>
              <a:gd name="connsiteX16" fmla="*/ 3110 w 10000"/>
              <a:gd name="connsiteY16" fmla="*/ 0 h 10294"/>
              <a:gd name="connsiteX17" fmla="*/ 2949 w 10000"/>
              <a:gd name="connsiteY17" fmla="*/ 0 h 10294"/>
              <a:gd name="connsiteX18" fmla="*/ 2949 w 10000"/>
              <a:gd name="connsiteY18" fmla="*/ 2061 h 10294"/>
              <a:gd name="connsiteX19" fmla="*/ 2579 w 10000"/>
              <a:gd name="connsiteY19" fmla="*/ 2061 h 10294"/>
              <a:gd name="connsiteX20" fmla="*/ 2579 w 10000"/>
              <a:gd name="connsiteY20" fmla="*/ 2492 h 10294"/>
              <a:gd name="connsiteX21" fmla="*/ 1914 w 10000"/>
              <a:gd name="connsiteY21" fmla="*/ 2815 h 10294"/>
              <a:gd name="connsiteX22" fmla="*/ 1914 w 10000"/>
              <a:gd name="connsiteY22" fmla="*/ 4413 h 10294"/>
              <a:gd name="connsiteX23" fmla="*/ 1558 w 10000"/>
              <a:gd name="connsiteY23" fmla="*/ 4413 h 10294"/>
              <a:gd name="connsiteX24" fmla="*/ 1558 w 10000"/>
              <a:gd name="connsiteY24" fmla="*/ 4837 h 10294"/>
              <a:gd name="connsiteX25" fmla="*/ 1914 w 10000"/>
              <a:gd name="connsiteY25" fmla="*/ 4837 h 10294"/>
              <a:gd name="connsiteX26" fmla="*/ 1914 w 10000"/>
              <a:gd name="connsiteY26" fmla="*/ 5367 h 10294"/>
              <a:gd name="connsiteX27" fmla="*/ 1558 w 10000"/>
              <a:gd name="connsiteY27" fmla="*/ 5367 h 10294"/>
              <a:gd name="connsiteX28" fmla="*/ 1558 w 10000"/>
              <a:gd name="connsiteY28" fmla="*/ 5791 h 10294"/>
              <a:gd name="connsiteX29" fmla="*/ 1914 w 10000"/>
              <a:gd name="connsiteY29" fmla="*/ 5791 h 10294"/>
              <a:gd name="connsiteX30" fmla="*/ 1914 w 10000"/>
              <a:gd name="connsiteY30" fmla="*/ 7043 h 10294"/>
              <a:gd name="connsiteX31" fmla="*/ 853 w 10000"/>
              <a:gd name="connsiteY31" fmla="*/ 7043 h 10294"/>
              <a:gd name="connsiteX32" fmla="*/ 853 w 10000"/>
              <a:gd name="connsiteY32" fmla="*/ 7818 h 10294"/>
              <a:gd name="connsiteX33" fmla="*/ 1397 w 10000"/>
              <a:gd name="connsiteY33" fmla="*/ 7838 h 10294"/>
              <a:gd name="connsiteX34" fmla="*/ 2134 w 10000"/>
              <a:gd name="connsiteY34" fmla="*/ 7315 h 10294"/>
              <a:gd name="connsiteX35" fmla="*/ 2128 w 10000"/>
              <a:gd name="connsiteY35" fmla="*/ 7818 h 10294"/>
              <a:gd name="connsiteX36" fmla="*/ 2807 w 10000"/>
              <a:gd name="connsiteY36" fmla="*/ 7368 h 10294"/>
              <a:gd name="connsiteX37" fmla="*/ 2807 w 10000"/>
              <a:gd name="connsiteY37" fmla="*/ 7818 h 10294"/>
              <a:gd name="connsiteX38" fmla="*/ 3478 w 10000"/>
              <a:gd name="connsiteY38" fmla="*/ 7361 h 10294"/>
              <a:gd name="connsiteX39" fmla="*/ 3484 w 10000"/>
              <a:gd name="connsiteY39" fmla="*/ 7811 h 10294"/>
              <a:gd name="connsiteX40" fmla="*/ 4130 w 10000"/>
              <a:gd name="connsiteY40" fmla="*/ 7328 h 10294"/>
              <a:gd name="connsiteX41" fmla="*/ 4130 w 10000"/>
              <a:gd name="connsiteY41" fmla="*/ 8613 h 10294"/>
              <a:gd name="connsiteX42" fmla="*/ 4205 w 10000"/>
              <a:gd name="connsiteY42" fmla="*/ 8520 h 10294"/>
              <a:gd name="connsiteX43" fmla="*/ 4278 w 10000"/>
              <a:gd name="connsiteY43" fmla="*/ 8434 h 10294"/>
              <a:gd name="connsiteX44" fmla="*/ 4368 w 10000"/>
              <a:gd name="connsiteY44" fmla="*/ 8361 h 10294"/>
              <a:gd name="connsiteX45" fmla="*/ 4467 w 10000"/>
              <a:gd name="connsiteY45" fmla="*/ 8295 h 10294"/>
              <a:gd name="connsiteX46" fmla="*/ 4567 w 10000"/>
              <a:gd name="connsiteY46" fmla="*/ 8249 h 10294"/>
              <a:gd name="connsiteX47" fmla="*/ 4674 w 10000"/>
              <a:gd name="connsiteY47" fmla="*/ 8215 h 10294"/>
              <a:gd name="connsiteX48" fmla="*/ 4786 w 10000"/>
              <a:gd name="connsiteY48" fmla="*/ 8189 h 10294"/>
              <a:gd name="connsiteX49" fmla="*/ 4915 w 10000"/>
              <a:gd name="connsiteY49" fmla="*/ 8182 h 10294"/>
              <a:gd name="connsiteX50" fmla="*/ 5091 w 10000"/>
              <a:gd name="connsiteY50" fmla="*/ 8195 h 10294"/>
              <a:gd name="connsiteX51" fmla="*/ 5266 w 10000"/>
              <a:gd name="connsiteY51" fmla="*/ 8242 h 10294"/>
              <a:gd name="connsiteX52" fmla="*/ 5406 w 10000"/>
              <a:gd name="connsiteY52" fmla="*/ 8321 h 10294"/>
              <a:gd name="connsiteX53" fmla="*/ 5549 w 10000"/>
              <a:gd name="connsiteY53" fmla="*/ 8421 h 10294"/>
              <a:gd name="connsiteX54" fmla="*/ 5670 w 10000"/>
              <a:gd name="connsiteY54" fmla="*/ 8540 h 10294"/>
              <a:gd name="connsiteX55" fmla="*/ 5750 w 10000"/>
              <a:gd name="connsiteY55" fmla="*/ 8686 h 10294"/>
              <a:gd name="connsiteX56" fmla="*/ 5824 w 10000"/>
              <a:gd name="connsiteY56" fmla="*/ 8838 h 10294"/>
              <a:gd name="connsiteX57" fmla="*/ 5849 w 10000"/>
              <a:gd name="connsiteY57" fmla="*/ 9004 h 10294"/>
              <a:gd name="connsiteX58" fmla="*/ 5883 w 10000"/>
              <a:gd name="connsiteY58" fmla="*/ 8997 h 10294"/>
              <a:gd name="connsiteX59" fmla="*/ 5910 w 10000"/>
              <a:gd name="connsiteY59" fmla="*/ 8997 h 10294"/>
              <a:gd name="connsiteX60" fmla="*/ 5937 w 10000"/>
              <a:gd name="connsiteY60" fmla="*/ 8991 h 10294"/>
              <a:gd name="connsiteX61" fmla="*/ 5963 w 10000"/>
              <a:gd name="connsiteY61" fmla="*/ 8991 h 10294"/>
              <a:gd name="connsiteX62" fmla="*/ 5997 w 10000"/>
              <a:gd name="connsiteY62" fmla="*/ 8984 h 10294"/>
              <a:gd name="connsiteX63" fmla="*/ 6029 w 10000"/>
              <a:gd name="connsiteY63" fmla="*/ 8984 h 10294"/>
              <a:gd name="connsiteX64" fmla="*/ 6057 w 10000"/>
              <a:gd name="connsiteY64" fmla="*/ 8984 h 10294"/>
              <a:gd name="connsiteX65" fmla="*/ 6092 w 10000"/>
              <a:gd name="connsiteY65" fmla="*/ 8984 h 10294"/>
              <a:gd name="connsiteX66" fmla="*/ 6232 w 10000"/>
              <a:gd name="connsiteY66" fmla="*/ 8991 h 10294"/>
              <a:gd name="connsiteX67" fmla="*/ 6360 w 10000"/>
              <a:gd name="connsiteY67" fmla="*/ 9024 h 10294"/>
              <a:gd name="connsiteX68" fmla="*/ 6487 w 10000"/>
              <a:gd name="connsiteY68" fmla="*/ 9070 h 10294"/>
              <a:gd name="connsiteX69" fmla="*/ 6603 w 10000"/>
              <a:gd name="connsiteY69" fmla="*/ 9137 h 10294"/>
              <a:gd name="connsiteX70" fmla="*/ 6709 w 10000"/>
              <a:gd name="connsiteY70" fmla="*/ 9216 h 10294"/>
              <a:gd name="connsiteX71" fmla="*/ 6804 w 10000"/>
              <a:gd name="connsiteY71" fmla="*/ 9302 h 10294"/>
              <a:gd name="connsiteX72" fmla="*/ 6879 w 10000"/>
              <a:gd name="connsiteY72" fmla="*/ 9415 h 10294"/>
              <a:gd name="connsiteX73" fmla="*/ 6946 w 10000"/>
              <a:gd name="connsiteY73" fmla="*/ 9527 h 10294"/>
              <a:gd name="connsiteX74" fmla="*/ 3110 w 10000"/>
              <a:gd name="connsiteY74" fmla="*/ 9527 h 10294"/>
              <a:gd name="connsiteX75" fmla="*/ 3149 w 10000"/>
              <a:gd name="connsiteY75" fmla="*/ 9441 h 10294"/>
              <a:gd name="connsiteX76" fmla="*/ 3203 w 10000"/>
              <a:gd name="connsiteY76" fmla="*/ 9355 h 10294"/>
              <a:gd name="connsiteX77" fmla="*/ 3258 w 10000"/>
              <a:gd name="connsiteY77" fmla="*/ 9289 h 10294"/>
              <a:gd name="connsiteX78" fmla="*/ 3329 w 10000"/>
              <a:gd name="connsiteY78" fmla="*/ 9223 h 10294"/>
              <a:gd name="connsiteX79" fmla="*/ 3397 w 10000"/>
              <a:gd name="connsiteY79" fmla="*/ 9170 h 10294"/>
              <a:gd name="connsiteX80" fmla="*/ 3478 w 10000"/>
              <a:gd name="connsiteY80" fmla="*/ 9117 h 10294"/>
              <a:gd name="connsiteX81" fmla="*/ 3559 w 10000"/>
              <a:gd name="connsiteY81" fmla="*/ 9077 h 10294"/>
              <a:gd name="connsiteX82" fmla="*/ 3654 w 10000"/>
              <a:gd name="connsiteY82" fmla="*/ 9044 h 10294"/>
              <a:gd name="connsiteX83" fmla="*/ 3654 w 10000"/>
              <a:gd name="connsiteY83" fmla="*/ 8195 h 10294"/>
              <a:gd name="connsiteX84" fmla="*/ 484 w 10000"/>
              <a:gd name="connsiteY84" fmla="*/ 8209 h 10294"/>
              <a:gd name="connsiteX85" fmla="*/ 484 w 10000"/>
              <a:gd name="connsiteY85" fmla="*/ 8838 h 10294"/>
              <a:gd name="connsiteX86" fmla="*/ 424 w 10000"/>
              <a:gd name="connsiteY86" fmla="*/ 8918 h 10294"/>
              <a:gd name="connsiteX87" fmla="*/ 378 w 10000"/>
              <a:gd name="connsiteY87" fmla="*/ 9004 h 10294"/>
              <a:gd name="connsiteX88" fmla="*/ 342 w 10000"/>
              <a:gd name="connsiteY88" fmla="*/ 9097 h 10294"/>
              <a:gd name="connsiteX89" fmla="*/ 329 w 10000"/>
              <a:gd name="connsiteY89" fmla="*/ 9203 h 10294"/>
              <a:gd name="connsiteX90" fmla="*/ 608 w 10000"/>
              <a:gd name="connsiteY90" fmla="*/ 8657 h 10294"/>
              <a:gd name="connsiteX91" fmla="*/ 817 w 10000"/>
              <a:gd name="connsiteY91" fmla="*/ 8657 h 10294"/>
              <a:gd name="connsiteX92" fmla="*/ 670 w 10000"/>
              <a:gd name="connsiteY92" fmla="*/ 8486 h 10294"/>
              <a:gd name="connsiteX93" fmla="*/ 243 w 10000"/>
              <a:gd name="connsiteY93" fmla="*/ 8269 h 10294"/>
              <a:gd name="connsiteX94" fmla="*/ 1347 w 10000"/>
              <a:gd name="connsiteY94" fmla="*/ 9184 h 10294"/>
              <a:gd name="connsiteX95" fmla="*/ 1103 w 10000"/>
              <a:gd name="connsiteY95" fmla="*/ 9282 h 10294"/>
              <a:gd name="connsiteX96" fmla="*/ 512 w 10000"/>
              <a:gd name="connsiteY96" fmla="*/ 8684 h 10294"/>
              <a:gd name="connsiteX97" fmla="*/ 401 w 10000"/>
              <a:gd name="connsiteY97" fmla="*/ 8678 h 10294"/>
              <a:gd name="connsiteX98" fmla="*/ 0 w 10000"/>
              <a:gd name="connsiteY98" fmla="*/ 7088 h 10294"/>
              <a:gd name="connsiteX99" fmla="*/ 905 w 10000"/>
              <a:gd name="connsiteY99" fmla="*/ 8758 h 10294"/>
              <a:gd name="connsiteX100" fmla="*/ 548 w 10000"/>
              <a:gd name="connsiteY100" fmla="*/ 8945 h 10294"/>
              <a:gd name="connsiteX101" fmla="*/ 993 w 10000"/>
              <a:gd name="connsiteY101" fmla="*/ 9002 h 10294"/>
              <a:gd name="connsiteX102" fmla="*/ 1463 w 10000"/>
              <a:gd name="connsiteY102" fmla="*/ 9426 h 10294"/>
              <a:gd name="connsiteX103" fmla="*/ 6226 w 10000"/>
              <a:gd name="connsiteY103" fmla="*/ 10294 h 10294"/>
              <a:gd name="connsiteX104" fmla="*/ 8629 w 10000"/>
              <a:gd name="connsiteY104" fmla="*/ 9231 h 10294"/>
              <a:gd name="connsiteX105" fmla="*/ 9118 w 10000"/>
              <a:gd name="connsiteY105" fmla="*/ 8935 h 10294"/>
              <a:gd name="connsiteX0" fmla="*/ 9118 w 10000"/>
              <a:gd name="connsiteY0" fmla="*/ 8935 h 10294"/>
              <a:gd name="connsiteX1" fmla="*/ 10000 w 10000"/>
              <a:gd name="connsiteY1" fmla="*/ 7381 h 10294"/>
              <a:gd name="connsiteX2" fmla="*/ 9173 w 10000"/>
              <a:gd name="connsiteY2" fmla="*/ 7381 h 10294"/>
              <a:gd name="connsiteX3" fmla="*/ 9173 w 10000"/>
              <a:gd name="connsiteY3" fmla="*/ 4128 h 10294"/>
              <a:gd name="connsiteX4" fmla="*/ 7133 w 10000"/>
              <a:gd name="connsiteY4" fmla="*/ 4128 h 10294"/>
              <a:gd name="connsiteX5" fmla="*/ 7133 w 10000"/>
              <a:gd name="connsiteY5" fmla="*/ 3816 h 10294"/>
              <a:gd name="connsiteX6" fmla="*/ 8764 w 10000"/>
              <a:gd name="connsiteY6" fmla="*/ 3816 h 10294"/>
              <a:gd name="connsiteX7" fmla="*/ 8764 w 10000"/>
              <a:gd name="connsiteY7" fmla="*/ 3498 h 10294"/>
              <a:gd name="connsiteX8" fmla="*/ 7133 w 10000"/>
              <a:gd name="connsiteY8" fmla="*/ 3498 h 10294"/>
              <a:gd name="connsiteX9" fmla="*/ 7133 w 10000"/>
              <a:gd name="connsiteY9" fmla="*/ 1365 h 10294"/>
              <a:gd name="connsiteX10" fmla="*/ 4733 w 10000"/>
              <a:gd name="connsiteY10" fmla="*/ 550 h 10294"/>
              <a:gd name="connsiteX11" fmla="*/ 4733 w 10000"/>
              <a:gd name="connsiteY11" fmla="*/ 5672 h 10294"/>
              <a:gd name="connsiteX12" fmla="*/ 4353 w 10000"/>
              <a:gd name="connsiteY12" fmla="*/ 5678 h 10294"/>
              <a:gd name="connsiteX13" fmla="*/ 4353 w 10000"/>
              <a:gd name="connsiteY13" fmla="*/ 1756 h 10294"/>
              <a:gd name="connsiteX14" fmla="*/ 3546 w 10000"/>
              <a:gd name="connsiteY14" fmla="*/ 2061 h 10294"/>
              <a:gd name="connsiteX15" fmla="*/ 3110 w 10000"/>
              <a:gd name="connsiteY15" fmla="*/ 2061 h 10294"/>
              <a:gd name="connsiteX16" fmla="*/ 3110 w 10000"/>
              <a:gd name="connsiteY16" fmla="*/ 0 h 10294"/>
              <a:gd name="connsiteX17" fmla="*/ 2949 w 10000"/>
              <a:gd name="connsiteY17" fmla="*/ 0 h 10294"/>
              <a:gd name="connsiteX18" fmla="*/ 2949 w 10000"/>
              <a:gd name="connsiteY18" fmla="*/ 2061 h 10294"/>
              <a:gd name="connsiteX19" fmla="*/ 2579 w 10000"/>
              <a:gd name="connsiteY19" fmla="*/ 2061 h 10294"/>
              <a:gd name="connsiteX20" fmla="*/ 2579 w 10000"/>
              <a:gd name="connsiteY20" fmla="*/ 2492 h 10294"/>
              <a:gd name="connsiteX21" fmla="*/ 1914 w 10000"/>
              <a:gd name="connsiteY21" fmla="*/ 2815 h 10294"/>
              <a:gd name="connsiteX22" fmla="*/ 1914 w 10000"/>
              <a:gd name="connsiteY22" fmla="*/ 4413 h 10294"/>
              <a:gd name="connsiteX23" fmla="*/ 1558 w 10000"/>
              <a:gd name="connsiteY23" fmla="*/ 4413 h 10294"/>
              <a:gd name="connsiteX24" fmla="*/ 1558 w 10000"/>
              <a:gd name="connsiteY24" fmla="*/ 4837 h 10294"/>
              <a:gd name="connsiteX25" fmla="*/ 1914 w 10000"/>
              <a:gd name="connsiteY25" fmla="*/ 4837 h 10294"/>
              <a:gd name="connsiteX26" fmla="*/ 1914 w 10000"/>
              <a:gd name="connsiteY26" fmla="*/ 5367 h 10294"/>
              <a:gd name="connsiteX27" fmla="*/ 1558 w 10000"/>
              <a:gd name="connsiteY27" fmla="*/ 5367 h 10294"/>
              <a:gd name="connsiteX28" fmla="*/ 1558 w 10000"/>
              <a:gd name="connsiteY28" fmla="*/ 5791 h 10294"/>
              <a:gd name="connsiteX29" fmla="*/ 1914 w 10000"/>
              <a:gd name="connsiteY29" fmla="*/ 5791 h 10294"/>
              <a:gd name="connsiteX30" fmla="*/ 1914 w 10000"/>
              <a:gd name="connsiteY30" fmla="*/ 7043 h 10294"/>
              <a:gd name="connsiteX31" fmla="*/ 853 w 10000"/>
              <a:gd name="connsiteY31" fmla="*/ 7043 h 10294"/>
              <a:gd name="connsiteX32" fmla="*/ 853 w 10000"/>
              <a:gd name="connsiteY32" fmla="*/ 7818 h 10294"/>
              <a:gd name="connsiteX33" fmla="*/ 1397 w 10000"/>
              <a:gd name="connsiteY33" fmla="*/ 7838 h 10294"/>
              <a:gd name="connsiteX34" fmla="*/ 2134 w 10000"/>
              <a:gd name="connsiteY34" fmla="*/ 7315 h 10294"/>
              <a:gd name="connsiteX35" fmla="*/ 2128 w 10000"/>
              <a:gd name="connsiteY35" fmla="*/ 7818 h 10294"/>
              <a:gd name="connsiteX36" fmla="*/ 2807 w 10000"/>
              <a:gd name="connsiteY36" fmla="*/ 7368 h 10294"/>
              <a:gd name="connsiteX37" fmla="*/ 2807 w 10000"/>
              <a:gd name="connsiteY37" fmla="*/ 7818 h 10294"/>
              <a:gd name="connsiteX38" fmla="*/ 3478 w 10000"/>
              <a:gd name="connsiteY38" fmla="*/ 7361 h 10294"/>
              <a:gd name="connsiteX39" fmla="*/ 3484 w 10000"/>
              <a:gd name="connsiteY39" fmla="*/ 7811 h 10294"/>
              <a:gd name="connsiteX40" fmla="*/ 4130 w 10000"/>
              <a:gd name="connsiteY40" fmla="*/ 7328 h 10294"/>
              <a:gd name="connsiteX41" fmla="*/ 4130 w 10000"/>
              <a:gd name="connsiteY41" fmla="*/ 8613 h 10294"/>
              <a:gd name="connsiteX42" fmla="*/ 4205 w 10000"/>
              <a:gd name="connsiteY42" fmla="*/ 8520 h 10294"/>
              <a:gd name="connsiteX43" fmla="*/ 4278 w 10000"/>
              <a:gd name="connsiteY43" fmla="*/ 8434 h 10294"/>
              <a:gd name="connsiteX44" fmla="*/ 4368 w 10000"/>
              <a:gd name="connsiteY44" fmla="*/ 8361 h 10294"/>
              <a:gd name="connsiteX45" fmla="*/ 4467 w 10000"/>
              <a:gd name="connsiteY45" fmla="*/ 8295 h 10294"/>
              <a:gd name="connsiteX46" fmla="*/ 4567 w 10000"/>
              <a:gd name="connsiteY46" fmla="*/ 8249 h 10294"/>
              <a:gd name="connsiteX47" fmla="*/ 4674 w 10000"/>
              <a:gd name="connsiteY47" fmla="*/ 8215 h 10294"/>
              <a:gd name="connsiteX48" fmla="*/ 4786 w 10000"/>
              <a:gd name="connsiteY48" fmla="*/ 8189 h 10294"/>
              <a:gd name="connsiteX49" fmla="*/ 4915 w 10000"/>
              <a:gd name="connsiteY49" fmla="*/ 8182 h 10294"/>
              <a:gd name="connsiteX50" fmla="*/ 5091 w 10000"/>
              <a:gd name="connsiteY50" fmla="*/ 8195 h 10294"/>
              <a:gd name="connsiteX51" fmla="*/ 5266 w 10000"/>
              <a:gd name="connsiteY51" fmla="*/ 8242 h 10294"/>
              <a:gd name="connsiteX52" fmla="*/ 5406 w 10000"/>
              <a:gd name="connsiteY52" fmla="*/ 8321 h 10294"/>
              <a:gd name="connsiteX53" fmla="*/ 5549 w 10000"/>
              <a:gd name="connsiteY53" fmla="*/ 8421 h 10294"/>
              <a:gd name="connsiteX54" fmla="*/ 5670 w 10000"/>
              <a:gd name="connsiteY54" fmla="*/ 8540 h 10294"/>
              <a:gd name="connsiteX55" fmla="*/ 5750 w 10000"/>
              <a:gd name="connsiteY55" fmla="*/ 8686 h 10294"/>
              <a:gd name="connsiteX56" fmla="*/ 5824 w 10000"/>
              <a:gd name="connsiteY56" fmla="*/ 8838 h 10294"/>
              <a:gd name="connsiteX57" fmla="*/ 5849 w 10000"/>
              <a:gd name="connsiteY57" fmla="*/ 9004 h 10294"/>
              <a:gd name="connsiteX58" fmla="*/ 5883 w 10000"/>
              <a:gd name="connsiteY58" fmla="*/ 8997 h 10294"/>
              <a:gd name="connsiteX59" fmla="*/ 5910 w 10000"/>
              <a:gd name="connsiteY59" fmla="*/ 8997 h 10294"/>
              <a:gd name="connsiteX60" fmla="*/ 5937 w 10000"/>
              <a:gd name="connsiteY60" fmla="*/ 8991 h 10294"/>
              <a:gd name="connsiteX61" fmla="*/ 5963 w 10000"/>
              <a:gd name="connsiteY61" fmla="*/ 8991 h 10294"/>
              <a:gd name="connsiteX62" fmla="*/ 5997 w 10000"/>
              <a:gd name="connsiteY62" fmla="*/ 8984 h 10294"/>
              <a:gd name="connsiteX63" fmla="*/ 6029 w 10000"/>
              <a:gd name="connsiteY63" fmla="*/ 8984 h 10294"/>
              <a:gd name="connsiteX64" fmla="*/ 6057 w 10000"/>
              <a:gd name="connsiteY64" fmla="*/ 8984 h 10294"/>
              <a:gd name="connsiteX65" fmla="*/ 6092 w 10000"/>
              <a:gd name="connsiteY65" fmla="*/ 8984 h 10294"/>
              <a:gd name="connsiteX66" fmla="*/ 6232 w 10000"/>
              <a:gd name="connsiteY66" fmla="*/ 8991 h 10294"/>
              <a:gd name="connsiteX67" fmla="*/ 6360 w 10000"/>
              <a:gd name="connsiteY67" fmla="*/ 9024 h 10294"/>
              <a:gd name="connsiteX68" fmla="*/ 6487 w 10000"/>
              <a:gd name="connsiteY68" fmla="*/ 9070 h 10294"/>
              <a:gd name="connsiteX69" fmla="*/ 6603 w 10000"/>
              <a:gd name="connsiteY69" fmla="*/ 9137 h 10294"/>
              <a:gd name="connsiteX70" fmla="*/ 6709 w 10000"/>
              <a:gd name="connsiteY70" fmla="*/ 9216 h 10294"/>
              <a:gd name="connsiteX71" fmla="*/ 6804 w 10000"/>
              <a:gd name="connsiteY71" fmla="*/ 9302 h 10294"/>
              <a:gd name="connsiteX72" fmla="*/ 6879 w 10000"/>
              <a:gd name="connsiteY72" fmla="*/ 9415 h 10294"/>
              <a:gd name="connsiteX73" fmla="*/ 6946 w 10000"/>
              <a:gd name="connsiteY73" fmla="*/ 9527 h 10294"/>
              <a:gd name="connsiteX74" fmla="*/ 3110 w 10000"/>
              <a:gd name="connsiteY74" fmla="*/ 9527 h 10294"/>
              <a:gd name="connsiteX75" fmla="*/ 3149 w 10000"/>
              <a:gd name="connsiteY75" fmla="*/ 9441 h 10294"/>
              <a:gd name="connsiteX76" fmla="*/ 3203 w 10000"/>
              <a:gd name="connsiteY76" fmla="*/ 9355 h 10294"/>
              <a:gd name="connsiteX77" fmla="*/ 3258 w 10000"/>
              <a:gd name="connsiteY77" fmla="*/ 9289 h 10294"/>
              <a:gd name="connsiteX78" fmla="*/ 3329 w 10000"/>
              <a:gd name="connsiteY78" fmla="*/ 9223 h 10294"/>
              <a:gd name="connsiteX79" fmla="*/ 3397 w 10000"/>
              <a:gd name="connsiteY79" fmla="*/ 9170 h 10294"/>
              <a:gd name="connsiteX80" fmla="*/ 3478 w 10000"/>
              <a:gd name="connsiteY80" fmla="*/ 9117 h 10294"/>
              <a:gd name="connsiteX81" fmla="*/ 3559 w 10000"/>
              <a:gd name="connsiteY81" fmla="*/ 9077 h 10294"/>
              <a:gd name="connsiteX82" fmla="*/ 3654 w 10000"/>
              <a:gd name="connsiteY82" fmla="*/ 9044 h 10294"/>
              <a:gd name="connsiteX83" fmla="*/ 3654 w 10000"/>
              <a:gd name="connsiteY83" fmla="*/ 8195 h 10294"/>
              <a:gd name="connsiteX84" fmla="*/ 484 w 10000"/>
              <a:gd name="connsiteY84" fmla="*/ 8209 h 10294"/>
              <a:gd name="connsiteX85" fmla="*/ 484 w 10000"/>
              <a:gd name="connsiteY85" fmla="*/ 8838 h 10294"/>
              <a:gd name="connsiteX86" fmla="*/ 424 w 10000"/>
              <a:gd name="connsiteY86" fmla="*/ 8918 h 10294"/>
              <a:gd name="connsiteX87" fmla="*/ 378 w 10000"/>
              <a:gd name="connsiteY87" fmla="*/ 9004 h 10294"/>
              <a:gd name="connsiteX88" fmla="*/ 342 w 10000"/>
              <a:gd name="connsiteY88" fmla="*/ 9097 h 10294"/>
              <a:gd name="connsiteX89" fmla="*/ 608 w 10000"/>
              <a:gd name="connsiteY89" fmla="*/ 8657 h 10294"/>
              <a:gd name="connsiteX90" fmla="*/ 817 w 10000"/>
              <a:gd name="connsiteY90" fmla="*/ 8657 h 10294"/>
              <a:gd name="connsiteX91" fmla="*/ 670 w 10000"/>
              <a:gd name="connsiteY91" fmla="*/ 8486 h 10294"/>
              <a:gd name="connsiteX92" fmla="*/ 243 w 10000"/>
              <a:gd name="connsiteY92" fmla="*/ 8269 h 10294"/>
              <a:gd name="connsiteX93" fmla="*/ 1347 w 10000"/>
              <a:gd name="connsiteY93" fmla="*/ 9184 h 10294"/>
              <a:gd name="connsiteX94" fmla="*/ 1103 w 10000"/>
              <a:gd name="connsiteY94" fmla="*/ 9282 h 10294"/>
              <a:gd name="connsiteX95" fmla="*/ 512 w 10000"/>
              <a:gd name="connsiteY95" fmla="*/ 8684 h 10294"/>
              <a:gd name="connsiteX96" fmla="*/ 401 w 10000"/>
              <a:gd name="connsiteY96" fmla="*/ 8678 h 10294"/>
              <a:gd name="connsiteX97" fmla="*/ 0 w 10000"/>
              <a:gd name="connsiteY97" fmla="*/ 7088 h 10294"/>
              <a:gd name="connsiteX98" fmla="*/ 905 w 10000"/>
              <a:gd name="connsiteY98" fmla="*/ 8758 h 10294"/>
              <a:gd name="connsiteX99" fmla="*/ 548 w 10000"/>
              <a:gd name="connsiteY99" fmla="*/ 8945 h 10294"/>
              <a:gd name="connsiteX100" fmla="*/ 993 w 10000"/>
              <a:gd name="connsiteY100" fmla="*/ 9002 h 10294"/>
              <a:gd name="connsiteX101" fmla="*/ 1463 w 10000"/>
              <a:gd name="connsiteY101" fmla="*/ 9426 h 10294"/>
              <a:gd name="connsiteX102" fmla="*/ 6226 w 10000"/>
              <a:gd name="connsiteY102" fmla="*/ 10294 h 10294"/>
              <a:gd name="connsiteX103" fmla="*/ 8629 w 10000"/>
              <a:gd name="connsiteY103" fmla="*/ 9231 h 10294"/>
              <a:gd name="connsiteX104" fmla="*/ 9118 w 10000"/>
              <a:gd name="connsiteY104" fmla="*/ 8935 h 10294"/>
              <a:gd name="connsiteX0" fmla="*/ 9118 w 10000"/>
              <a:gd name="connsiteY0" fmla="*/ 8935 h 10294"/>
              <a:gd name="connsiteX1" fmla="*/ 10000 w 10000"/>
              <a:gd name="connsiteY1" fmla="*/ 7381 h 10294"/>
              <a:gd name="connsiteX2" fmla="*/ 9173 w 10000"/>
              <a:gd name="connsiteY2" fmla="*/ 7381 h 10294"/>
              <a:gd name="connsiteX3" fmla="*/ 9173 w 10000"/>
              <a:gd name="connsiteY3" fmla="*/ 4128 h 10294"/>
              <a:gd name="connsiteX4" fmla="*/ 7133 w 10000"/>
              <a:gd name="connsiteY4" fmla="*/ 4128 h 10294"/>
              <a:gd name="connsiteX5" fmla="*/ 7133 w 10000"/>
              <a:gd name="connsiteY5" fmla="*/ 3816 h 10294"/>
              <a:gd name="connsiteX6" fmla="*/ 8764 w 10000"/>
              <a:gd name="connsiteY6" fmla="*/ 3816 h 10294"/>
              <a:gd name="connsiteX7" fmla="*/ 8764 w 10000"/>
              <a:gd name="connsiteY7" fmla="*/ 3498 h 10294"/>
              <a:gd name="connsiteX8" fmla="*/ 7133 w 10000"/>
              <a:gd name="connsiteY8" fmla="*/ 3498 h 10294"/>
              <a:gd name="connsiteX9" fmla="*/ 7133 w 10000"/>
              <a:gd name="connsiteY9" fmla="*/ 1365 h 10294"/>
              <a:gd name="connsiteX10" fmla="*/ 4733 w 10000"/>
              <a:gd name="connsiteY10" fmla="*/ 550 h 10294"/>
              <a:gd name="connsiteX11" fmla="*/ 4733 w 10000"/>
              <a:gd name="connsiteY11" fmla="*/ 5672 h 10294"/>
              <a:gd name="connsiteX12" fmla="*/ 4353 w 10000"/>
              <a:gd name="connsiteY12" fmla="*/ 5678 h 10294"/>
              <a:gd name="connsiteX13" fmla="*/ 4353 w 10000"/>
              <a:gd name="connsiteY13" fmla="*/ 1756 h 10294"/>
              <a:gd name="connsiteX14" fmla="*/ 3546 w 10000"/>
              <a:gd name="connsiteY14" fmla="*/ 2061 h 10294"/>
              <a:gd name="connsiteX15" fmla="*/ 3110 w 10000"/>
              <a:gd name="connsiteY15" fmla="*/ 2061 h 10294"/>
              <a:gd name="connsiteX16" fmla="*/ 3110 w 10000"/>
              <a:gd name="connsiteY16" fmla="*/ 0 h 10294"/>
              <a:gd name="connsiteX17" fmla="*/ 2949 w 10000"/>
              <a:gd name="connsiteY17" fmla="*/ 0 h 10294"/>
              <a:gd name="connsiteX18" fmla="*/ 2949 w 10000"/>
              <a:gd name="connsiteY18" fmla="*/ 2061 h 10294"/>
              <a:gd name="connsiteX19" fmla="*/ 2579 w 10000"/>
              <a:gd name="connsiteY19" fmla="*/ 2061 h 10294"/>
              <a:gd name="connsiteX20" fmla="*/ 2579 w 10000"/>
              <a:gd name="connsiteY20" fmla="*/ 2492 h 10294"/>
              <a:gd name="connsiteX21" fmla="*/ 1914 w 10000"/>
              <a:gd name="connsiteY21" fmla="*/ 2815 h 10294"/>
              <a:gd name="connsiteX22" fmla="*/ 1914 w 10000"/>
              <a:gd name="connsiteY22" fmla="*/ 4413 h 10294"/>
              <a:gd name="connsiteX23" fmla="*/ 1558 w 10000"/>
              <a:gd name="connsiteY23" fmla="*/ 4413 h 10294"/>
              <a:gd name="connsiteX24" fmla="*/ 1558 w 10000"/>
              <a:gd name="connsiteY24" fmla="*/ 4837 h 10294"/>
              <a:gd name="connsiteX25" fmla="*/ 1914 w 10000"/>
              <a:gd name="connsiteY25" fmla="*/ 4837 h 10294"/>
              <a:gd name="connsiteX26" fmla="*/ 1914 w 10000"/>
              <a:gd name="connsiteY26" fmla="*/ 5367 h 10294"/>
              <a:gd name="connsiteX27" fmla="*/ 1558 w 10000"/>
              <a:gd name="connsiteY27" fmla="*/ 5367 h 10294"/>
              <a:gd name="connsiteX28" fmla="*/ 1558 w 10000"/>
              <a:gd name="connsiteY28" fmla="*/ 5791 h 10294"/>
              <a:gd name="connsiteX29" fmla="*/ 1914 w 10000"/>
              <a:gd name="connsiteY29" fmla="*/ 5791 h 10294"/>
              <a:gd name="connsiteX30" fmla="*/ 1914 w 10000"/>
              <a:gd name="connsiteY30" fmla="*/ 7043 h 10294"/>
              <a:gd name="connsiteX31" fmla="*/ 853 w 10000"/>
              <a:gd name="connsiteY31" fmla="*/ 7043 h 10294"/>
              <a:gd name="connsiteX32" fmla="*/ 853 w 10000"/>
              <a:gd name="connsiteY32" fmla="*/ 7818 h 10294"/>
              <a:gd name="connsiteX33" fmla="*/ 1397 w 10000"/>
              <a:gd name="connsiteY33" fmla="*/ 7838 h 10294"/>
              <a:gd name="connsiteX34" fmla="*/ 2134 w 10000"/>
              <a:gd name="connsiteY34" fmla="*/ 7315 h 10294"/>
              <a:gd name="connsiteX35" fmla="*/ 2128 w 10000"/>
              <a:gd name="connsiteY35" fmla="*/ 7818 h 10294"/>
              <a:gd name="connsiteX36" fmla="*/ 2807 w 10000"/>
              <a:gd name="connsiteY36" fmla="*/ 7368 h 10294"/>
              <a:gd name="connsiteX37" fmla="*/ 2807 w 10000"/>
              <a:gd name="connsiteY37" fmla="*/ 7818 h 10294"/>
              <a:gd name="connsiteX38" fmla="*/ 3478 w 10000"/>
              <a:gd name="connsiteY38" fmla="*/ 7361 h 10294"/>
              <a:gd name="connsiteX39" fmla="*/ 3484 w 10000"/>
              <a:gd name="connsiteY39" fmla="*/ 7811 h 10294"/>
              <a:gd name="connsiteX40" fmla="*/ 4130 w 10000"/>
              <a:gd name="connsiteY40" fmla="*/ 7328 h 10294"/>
              <a:gd name="connsiteX41" fmla="*/ 4130 w 10000"/>
              <a:gd name="connsiteY41" fmla="*/ 8613 h 10294"/>
              <a:gd name="connsiteX42" fmla="*/ 4205 w 10000"/>
              <a:gd name="connsiteY42" fmla="*/ 8520 h 10294"/>
              <a:gd name="connsiteX43" fmla="*/ 4278 w 10000"/>
              <a:gd name="connsiteY43" fmla="*/ 8434 h 10294"/>
              <a:gd name="connsiteX44" fmla="*/ 4368 w 10000"/>
              <a:gd name="connsiteY44" fmla="*/ 8361 h 10294"/>
              <a:gd name="connsiteX45" fmla="*/ 4467 w 10000"/>
              <a:gd name="connsiteY45" fmla="*/ 8295 h 10294"/>
              <a:gd name="connsiteX46" fmla="*/ 4567 w 10000"/>
              <a:gd name="connsiteY46" fmla="*/ 8249 h 10294"/>
              <a:gd name="connsiteX47" fmla="*/ 4674 w 10000"/>
              <a:gd name="connsiteY47" fmla="*/ 8215 h 10294"/>
              <a:gd name="connsiteX48" fmla="*/ 4786 w 10000"/>
              <a:gd name="connsiteY48" fmla="*/ 8189 h 10294"/>
              <a:gd name="connsiteX49" fmla="*/ 4915 w 10000"/>
              <a:gd name="connsiteY49" fmla="*/ 8182 h 10294"/>
              <a:gd name="connsiteX50" fmla="*/ 5091 w 10000"/>
              <a:gd name="connsiteY50" fmla="*/ 8195 h 10294"/>
              <a:gd name="connsiteX51" fmla="*/ 5266 w 10000"/>
              <a:gd name="connsiteY51" fmla="*/ 8242 h 10294"/>
              <a:gd name="connsiteX52" fmla="*/ 5406 w 10000"/>
              <a:gd name="connsiteY52" fmla="*/ 8321 h 10294"/>
              <a:gd name="connsiteX53" fmla="*/ 5549 w 10000"/>
              <a:gd name="connsiteY53" fmla="*/ 8421 h 10294"/>
              <a:gd name="connsiteX54" fmla="*/ 5670 w 10000"/>
              <a:gd name="connsiteY54" fmla="*/ 8540 h 10294"/>
              <a:gd name="connsiteX55" fmla="*/ 5750 w 10000"/>
              <a:gd name="connsiteY55" fmla="*/ 8686 h 10294"/>
              <a:gd name="connsiteX56" fmla="*/ 5824 w 10000"/>
              <a:gd name="connsiteY56" fmla="*/ 8838 h 10294"/>
              <a:gd name="connsiteX57" fmla="*/ 5849 w 10000"/>
              <a:gd name="connsiteY57" fmla="*/ 9004 h 10294"/>
              <a:gd name="connsiteX58" fmla="*/ 5883 w 10000"/>
              <a:gd name="connsiteY58" fmla="*/ 8997 h 10294"/>
              <a:gd name="connsiteX59" fmla="*/ 5910 w 10000"/>
              <a:gd name="connsiteY59" fmla="*/ 8997 h 10294"/>
              <a:gd name="connsiteX60" fmla="*/ 5937 w 10000"/>
              <a:gd name="connsiteY60" fmla="*/ 8991 h 10294"/>
              <a:gd name="connsiteX61" fmla="*/ 5963 w 10000"/>
              <a:gd name="connsiteY61" fmla="*/ 8991 h 10294"/>
              <a:gd name="connsiteX62" fmla="*/ 5997 w 10000"/>
              <a:gd name="connsiteY62" fmla="*/ 8984 h 10294"/>
              <a:gd name="connsiteX63" fmla="*/ 6029 w 10000"/>
              <a:gd name="connsiteY63" fmla="*/ 8984 h 10294"/>
              <a:gd name="connsiteX64" fmla="*/ 6057 w 10000"/>
              <a:gd name="connsiteY64" fmla="*/ 8984 h 10294"/>
              <a:gd name="connsiteX65" fmla="*/ 6092 w 10000"/>
              <a:gd name="connsiteY65" fmla="*/ 8984 h 10294"/>
              <a:gd name="connsiteX66" fmla="*/ 6232 w 10000"/>
              <a:gd name="connsiteY66" fmla="*/ 8991 h 10294"/>
              <a:gd name="connsiteX67" fmla="*/ 6360 w 10000"/>
              <a:gd name="connsiteY67" fmla="*/ 9024 h 10294"/>
              <a:gd name="connsiteX68" fmla="*/ 6487 w 10000"/>
              <a:gd name="connsiteY68" fmla="*/ 9070 h 10294"/>
              <a:gd name="connsiteX69" fmla="*/ 6603 w 10000"/>
              <a:gd name="connsiteY69" fmla="*/ 9137 h 10294"/>
              <a:gd name="connsiteX70" fmla="*/ 6709 w 10000"/>
              <a:gd name="connsiteY70" fmla="*/ 9216 h 10294"/>
              <a:gd name="connsiteX71" fmla="*/ 6804 w 10000"/>
              <a:gd name="connsiteY71" fmla="*/ 9302 h 10294"/>
              <a:gd name="connsiteX72" fmla="*/ 6879 w 10000"/>
              <a:gd name="connsiteY72" fmla="*/ 9415 h 10294"/>
              <a:gd name="connsiteX73" fmla="*/ 6946 w 10000"/>
              <a:gd name="connsiteY73" fmla="*/ 9527 h 10294"/>
              <a:gd name="connsiteX74" fmla="*/ 3110 w 10000"/>
              <a:gd name="connsiteY74" fmla="*/ 9527 h 10294"/>
              <a:gd name="connsiteX75" fmla="*/ 3149 w 10000"/>
              <a:gd name="connsiteY75" fmla="*/ 9441 h 10294"/>
              <a:gd name="connsiteX76" fmla="*/ 3203 w 10000"/>
              <a:gd name="connsiteY76" fmla="*/ 9355 h 10294"/>
              <a:gd name="connsiteX77" fmla="*/ 3258 w 10000"/>
              <a:gd name="connsiteY77" fmla="*/ 9289 h 10294"/>
              <a:gd name="connsiteX78" fmla="*/ 3329 w 10000"/>
              <a:gd name="connsiteY78" fmla="*/ 9223 h 10294"/>
              <a:gd name="connsiteX79" fmla="*/ 3397 w 10000"/>
              <a:gd name="connsiteY79" fmla="*/ 9170 h 10294"/>
              <a:gd name="connsiteX80" fmla="*/ 3478 w 10000"/>
              <a:gd name="connsiteY80" fmla="*/ 9117 h 10294"/>
              <a:gd name="connsiteX81" fmla="*/ 3559 w 10000"/>
              <a:gd name="connsiteY81" fmla="*/ 9077 h 10294"/>
              <a:gd name="connsiteX82" fmla="*/ 3654 w 10000"/>
              <a:gd name="connsiteY82" fmla="*/ 9044 h 10294"/>
              <a:gd name="connsiteX83" fmla="*/ 3654 w 10000"/>
              <a:gd name="connsiteY83" fmla="*/ 8195 h 10294"/>
              <a:gd name="connsiteX84" fmla="*/ 484 w 10000"/>
              <a:gd name="connsiteY84" fmla="*/ 8209 h 10294"/>
              <a:gd name="connsiteX85" fmla="*/ 484 w 10000"/>
              <a:gd name="connsiteY85" fmla="*/ 8838 h 10294"/>
              <a:gd name="connsiteX86" fmla="*/ 424 w 10000"/>
              <a:gd name="connsiteY86" fmla="*/ 8918 h 10294"/>
              <a:gd name="connsiteX87" fmla="*/ 378 w 10000"/>
              <a:gd name="connsiteY87" fmla="*/ 9004 h 10294"/>
              <a:gd name="connsiteX88" fmla="*/ 342 w 10000"/>
              <a:gd name="connsiteY88" fmla="*/ 9097 h 10294"/>
              <a:gd name="connsiteX89" fmla="*/ 608 w 10000"/>
              <a:gd name="connsiteY89" fmla="*/ 8657 h 10294"/>
              <a:gd name="connsiteX90" fmla="*/ 817 w 10000"/>
              <a:gd name="connsiteY90" fmla="*/ 8657 h 10294"/>
              <a:gd name="connsiteX91" fmla="*/ 670 w 10000"/>
              <a:gd name="connsiteY91" fmla="*/ 8486 h 10294"/>
              <a:gd name="connsiteX92" fmla="*/ 243 w 10000"/>
              <a:gd name="connsiteY92" fmla="*/ 8269 h 10294"/>
              <a:gd name="connsiteX93" fmla="*/ 1347 w 10000"/>
              <a:gd name="connsiteY93" fmla="*/ 9184 h 10294"/>
              <a:gd name="connsiteX94" fmla="*/ 1103 w 10000"/>
              <a:gd name="connsiteY94" fmla="*/ 9282 h 10294"/>
              <a:gd name="connsiteX95" fmla="*/ 512 w 10000"/>
              <a:gd name="connsiteY95" fmla="*/ 8684 h 10294"/>
              <a:gd name="connsiteX96" fmla="*/ 401 w 10000"/>
              <a:gd name="connsiteY96" fmla="*/ 8678 h 10294"/>
              <a:gd name="connsiteX97" fmla="*/ 0 w 10000"/>
              <a:gd name="connsiteY97" fmla="*/ 7088 h 10294"/>
              <a:gd name="connsiteX98" fmla="*/ 905 w 10000"/>
              <a:gd name="connsiteY98" fmla="*/ 8758 h 10294"/>
              <a:gd name="connsiteX99" fmla="*/ 993 w 10000"/>
              <a:gd name="connsiteY99" fmla="*/ 9002 h 10294"/>
              <a:gd name="connsiteX100" fmla="*/ 1463 w 10000"/>
              <a:gd name="connsiteY100" fmla="*/ 9426 h 10294"/>
              <a:gd name="connsiteX101" fmla="*/ 6226 w 10000"/>
              <a:gd name="connsiteY101" fmla="*/ 10294 h 10294"/>
              <a:gd name="connsiteX102" fmla="*/ 8629 w 10000"/>
              <a:gd name="connsiteY102" fmla="*/ 9231 h 10294"/>
              <a:gd name="connsiteX103" fmla="*/ 9118 w 10000"/>
              <a:gd name="connsiteY103" fmla="*/ 8935 h 10294"/>
              <a:gd name="connsiteX0" fmla="*/ 9118 w 10000"/>
              <a:gd name="connsiteY0" fmla="*/ 8935 h 10294"/>
              <a:gd name="connsiteX1" fmla="*/ 10000 w 10000"/>
              <a:gd name="connsiteY1" fmla="*/ 7381 h 10294"/>
              <a:gd name="connsiteX2" fmla="*/ 9173 w 10000"/>
              <a:gd name="connsiteY2" fmla="*/ 7381 h 10294"/>
              <a:gd name="connsiteX3" fmla="*/ 9173 w 10000"/>
              <a:gd name="connsiteY3" fmla="*/ 4128 h 10294"/>
              <a:gd name="connsiteX4" fmla="*/ 7133 w 10000"/>
              <a:gd name="connsiteY4" fmla="*/ 4128 h 10294"/>
              <a:gd name="connsiteX5" fmla="*/ 7133 w 10000"/>
              <a:gd name="connsiteY5" fmla="*/ 3816 h 10294"/>
              <a:gd name="connsiteX6" fmla="*/ 8764 w 10000"/>
              <a:gd name="connsiteY6" fmla="*/ 3816 h 10294"/>
              <a:gd name="connsiteX7" fmla="*/ 8764 w 10000"/>
              <a:gd name="connsiteY7" fmla="*/ 3498 h 10294"/>
              <a:gd name="connsiteX8" fmla="*/ 7133 w 10000"/>
              <a:gd name="connsiteY8" fmla="*/ 3498 h 10294"/>
              <a:gd name="connsiteX9" fmla="*/ 7133 w 10000"/>
              <a:gd name="connsiteY9" fmla="*/ 1365 h 10294"/>
              <a:gd name="connsiteX10" fmla="*/ 4733 w 10000"/>
              <a:gd name="connsiteY10" fmla="*/ 550 h 10294"/>
              <a:gd name="connsiteX11" fmla="*/ 4733 w 10000"/>
              <a:gd name="connsiteY11" fmla="*/ 5672 h 10294"/>
              <a:gd name="connsiteX12" fmla="*/ 4353 w 10000"/>
              <a:gd name="connsiteY12" fmla="*/ 5678 h 10294"/>
              <a:gd name="connsiteX13" fmla="*/ 4353 w 10000"/>
              <a:gd name="connsiteY13" fmla="*/ 1756 h 10294"/>
              <a:gd name="connsiteX14" fmla="*/ 3546 w 10000"/>
              <a:gd name="connsiteY14" fmla="*/ 2061 h 10294"/>
              <a:gd name="connsiteX15" fmla="*/ 3110 w 10000"/>
              <a:gd name="connsiteY15" fmla="*/ 2061 h 10294"/>
              <a:gd name="connsiteX16" fmla="*/ 3110 w 10000"/>
              <a:gd name="connsiteY16" fmla="*/ 0 h 10294"/>
              <a:gd name="connsiteX17" fmla="*/ 2949 w 10000"/>
              <a:gd name="connsiteY17" fmla="*/ 0 h 10294"/>
              <a:gd name="connsiteX18" fmla="*/ 2949 w 10000"/>
              <a:gd name="connsiteY18" fmla="*/ 2061 h 10294"/>
              <a:gd name="connsiteX19" fmla="*/ 2579 w 10000"/>
              <a:gd name="connsiteY19" fmla="*/ 2061 h 10294"/>
              <a:gd name="connsiteX20" fmla="*/ 2579 w 10000"/>
              <a:gd name="connsiteY20" fmla="*/ 2492 h 10294"/>
              <a:gd name="connsiteX21" fmla="*/ 1914 w 10000"/>
              <a:gd name="connsiteY21" fmla="*/ 2815 h 10294"/>
              <a:gd name="connsiteX22" fmla="*/ 1914 w 10000"/>
              <a:gd name="connsiteY22" fmla="*/ 4413 h 10294"/>
              <a:gd name="connsiteX23" fmla="*/ 1558 w 10000"/>
              <a:gd name="connsiteY23" fmla="*/ 4413 h 10294"/>
              <a:gd name="connsiteX24" fmla="*/ 1558 w 10000"/>
              <a:gd name="connsiteY24" fmla="*/ 4837 h 10294"/>
              <a:gd name="connsiteX25" fmla="*/ 1914 w 10000"/>
              <a:gd name="connsiteY25" fmla="*/ 4837 h 10294"/>
              <a:gd name="connsiteX26" fmla="*/ 1914 w 10000"/>
              <a:gd name="connsiteY26" fmla="*/ 5367 h 10294"/>
              <a:gd name="connsiteX27" fmla="*/ 1558 w 10000"/>
              <a:gd name="connsiteY27" fmla="*/ 5367 h 10294"/>
              <a:gd name="connsiteX28" fmla="*/ 1558 w 10000"/>
              <a:gd name="connsiteY28" fmla="*/ 5791 h 10294"/>
              <a:gd name="connsiteX29" fmla="*/ 1914 w 10000"/>
              <a:gd name="connsiteY29" fmla="*/ 5791 h 10294"/>
              <a:gd name="connsiteX30" fmla="*/ 1914 w 10000"/>
              <a:gd name="connsiteY30" fmla="*/ 7043 h 10294"/>
              <a:gd name="connsiteX31" fmla="*/ 853 w 10000"/>
              <a:gd name="connsiteY31" fmla="*/ 7043 h 10294"/>
              <a:gd name="connsiteX32" fmla="*/ 853 w 10000"/>
              <a:gd name="connsiteY32" fmla="*/ 7818 h 10294"/>
              <a:gd name="connsiteX33" fmla="*/ 1397 w 10000"/>
              <a:gd name="connsiteY33" fmla="*/ 7838 h 10294"/>
              <a:gd name="connsiteX34" fmla="*/ 2134 w 10000"/>
              <a:gd name="connsiteY34" fmla="*/ 7315 h 10294"/>
              <a:gd name="connsiteX35" fmla="*/ 2128 w 10000"/>
              <a:gd name="connsiteY35" fmla="*/ 7818 h 10294"/>
              <a:gd name="connsiteX36" fmla="*/ 2807 w 10000"/>
              <a:gd name="connsiteY36" fmla="*/ 7368 h 10294"/>
              <a:gd name="connsiteX37" fmla="*/ 2807 w 10000"/>
              <a:gd name="connsiteY37" fmla="*/ 7818 h 10294"/>
              <a:gd name="connsiteX38" fmla="*/ 3478 w 10000"/>
              <a:gd name="connsiteY38" fmla="*/ 7361 h 10294"/>
              <a:gd name="connsiteX39" fmla="*/ 3484 w 10000"/>
              <a:gd name="connsiteY39" fmla="*/ 7811 h 10294"/>
              <a:gd name="connsiteX40" fmla="*/ 4130 w 10000"/>
              <a:gd name="connsiteY40" fmla="*/ 7328 h 10294"/>
              <a:gd name="connsiteX41" fmla="*/ 4130 w 10000"/>
              <a:gd name="connsiteY41" fmla="*/ 8613 h 10294"/>
              <a:gd name="connsiteX42" fmla="*/ 4205 w 10000"/>
              <a:gd name="connsiteY42" fmla="*/ 8520 h 10294"/>
              <a:gd name="connsiteX43" fmla="*/ 4278 w 10000"/>
              <a:gd name="connsiteY43" fmla="*/ 8434 h 10294"/>
              <a:gd name="connsiteX44" fmla="*/ 4368 w 10000"/>
              <a:gd name="connsiteY44" fmla="*/ 8361 h 10294"/>
              <a:gd name="connsiteX45" fmla="*/ 4467 w 10000"/>
              <a:gd name="connsiteY45" fmla="*/ 8295 h 10294"/>
              <a:gd name="connsiteX46" fmla="*/ 4567 w 10000"/>
              <a:gd name="connsiteY46" fmla="*/ 8249 h 10294"/>
              <a:gd name="connsiteX47" fmla="*/ 4674 w 10000"/>
              <a:gd name="connsiteY47" fmla="*/ 8215 h 10294"/>
              <a:gd name="connsiteX48" fmla="*/ 4786 w 10000"/>
              <a:gd name="connsiteY48" fmla="*/ 8189 h 10294"/>
              <a:gd name="connsiteX49" fmla="*/ 4915 w 10000"/>
              <a:gd name="connsiteY49" fmla="*/ 8182 h 10294"/>
              <a:gd name="connsiteX50" fmla="*/ 5091 w 10000"/>
              <a:gd name="connsiteY50" fmla="*/ 8195 h 10294"/>
              <a:gd name="connsiteX51" fmla="*/ 5266 w 10000"/>
              <a:gd name="connsiteY51" fmla="*/ 8242 h 10294"/>
              <a:gd name="connsiteX52" fmla="*/ 5406 w 10000"/>
              <a:gd name="connsiteY52" fmla="*/ 8321 h 10294"/>
              <a:gd name="connsiteX53" fmla="*/ 5549 w 10000"/>
              <a:gd name="connsiteY53" fmla="*/ 8421 h 10294"/>
              <a:gd name="connsiteX54" fmla="*/ 5670 w 10000"/>
              <a:gd name="connsiteY54" fmla="*/ 8540 h 10294"/>
              <a:gd name="connsiteX55" fmla="*/ 5750 w 10000"/>
              <a:gd name="connsiteY55" fmla="*/ 8686 h 10294"/>
              <a:gd name="connsiteX56" fmla="*/ 5824 w 10000"/>
              <a:gd name="connsiteY56" fmla="*/ 8838 h 10294"/>
              <a:gd name="connsiteX57" fmla="*/ 5849 w 10000"/>
              <a:gd name="connsiteY57" fmla="*/ 9004 h 10294"/>
              <a:gd name="connsiteX58" fmla="*/ 5883 w 10000"/>
              <a:gd name="connsiteY58" fmla="*/ 8997 h 10294"/>
              <a:gd name="connsiteX59" fmla="*/ 5910 w 10000"/>
              <a:gd name="connsiteY59" fmla="*/ 8997 h 10294"/>
              <a:gd name="connsiteX60" fmla="*/ 5937 w 10000"/>
              <a:gd name="connsiteY60" fmla="*/ 8991 h 10294"/>
              <a:gd name="connsiteX61" fmla="*/ 5963 w 10000"/>
              <a:gd name="connsiteY61" fmla="*/ 8991 h 10294"/>
              <a:gd name="connsiteX62" fmla="*/ 5997 w 10000"/>
              <a:gd name="connsiteY62" fmla="*/ 8984 h 10294"/>
              <a:gd name="connsiteX63" fmla="*/ 6029 w 10000"/>
              <a:gd name="connsiteY63" fmla="*/ 8984 h 10294"/>
              <a:gd name="connsiteX64" fmla="*/ 6057 w 10000"/>
              <a:gd name="connsiteY64" fmla="*/ 8984 h 10294"/>
              <a:gd name="connsiteX65" fmla="*/ 6092 w 10000"/>
              <a:gd name="connsiteY65" fmla="*/ 8984 h 10294"/>
              <a:gd name="connsiteX66" fmla="*/ 6232 w 10000"/>
              <a:gd name="connsiteY66" fmla="*/ 8991 h 10294"/>
              <a:gd name="connsiteX67" fmla="*/ 6360 w 10000"/>
              <a:gd name="connsiteY67" fmla="*/ 9024 h 10294"/>
              <a:gd name="connsiteX68" fmla="*/ 6487 w 10000"/>
              <a:gd name="connsiteY68" fmla="*/ 9070 h 10294"/>
              <a:gd name="connsiteX69" fmla="*/ 6603 w 10000"/>
              <a:gd name="connsiteY69" fmla="*/ 9137 h 10294"/>
              <a:gd name="connsiteX70" fmla="*/ 6709 w 10000"/>
              <a:gd name="connsiteY70" fmla="*/ 9216 h 10294"/>
              <a:gd name="connsiteX71" fmla="*/ 6804 w 10000"/>
              <a:gd name="connsiteY71" fmla="*/ 9302 h 10294"/>
              <a:gd name="connsiteX72" fmla="*/ 6879 w 10000"/>
              <a:gd name="connsiteY72" fmla="*/ 9415 h 10294"/>
              <a:gd name="connsiteX73" fmla="*/ 6946 w 10000"/>
              <a:gd name="connsiteY73" fmla="*/ 9527 h 10294"/>
              <a:gd name="connsiteX74" fmla="*/ 3110 w 10000"/>
              <a:gd name="connsiteY74" fmla="*/ 9527 h 10294"/>
              <a:gd name="connsiteX75" fmla="*/ 3149 w 10000"/>
              <a:gd name="connsiteY75" fmla="*/ 9441 h 10294"/>
              <a:gd name="connsiteX76" fmla="*/ 3203 w 10000"/>
              <a:gd name="connsiteY76" fmla="*/ 9355 h 10294"/>
              <a:gd name="connsiteX77" fmla="*/ 3258 w 10000"/>
              <a:gd name="connsiteY77" fmla="*/ 9289 h 10294"/>
              <a:gd name="connsiteX78" fmla="*/ 3329 w 10000"/>
              <a:gd name="connsiteY78" fmla="*/ 9223 h 10294"/>
              <a:gd name="connsiteX79" fmla="*/ 3397 w 10000"/>
              <a:gd name="connsiteY79" fmla="*/ 9170 h 10294"/>
              <a:gd name="connsiteX80" fmla="*/ 3478 w 10000"/>
              <a:gd name="connsiteY80" fmla="*/ 9117 h 10294"/>
              <a:gd name="connsiteX81" fmla="*/ 3559 w 10000"/>
              <a:gd name="connsiteY81" fmla="*/ 9077 h 10294"/>
              <a:gd name="connsiteX82" fmla="*/ 3654 w 10000"/>
              <a:gd name="connsiteY82" fmla="*/ 9044 h 10294"/>
              <a:gd name="connsiteX83" fmla="*/ 3654 w 10000"/>
              <a:gd name="connsiteY83" fmla="*/ 8195 h 10294"/>
              <a:gd name="connsiteX84" fmla="*/ 484 w 10000"/>
              <a:gd name="connsiteY84" fmla="*/ 8209 h 10294"/>
              <a:gd name="connsiteX85" fmla="*/ 484 w 10000"/>
              <a:gd name="connsiteY85" fmla="*/ 8838 h 10294"/>
              <a:gd name="connsiteX86" fmla="*/ 424 w 10000"/>
              <a:gd name="connsiteY86" fmla="*/ 8918 h 10294"/>
              <a:gd name="connsiteX87" fmla="*/ 378 w 10000"/>
              <a:gd name="connsiteY87" fmla="*/ 9004 h 10294"/>
              <a:gd name="connsiteX88" fmla="*/ 608 w 10000"/>
              <a:gd name="connsiteY88" fmla="*/ 8657 h 10294"/>
              <a:gd name="connsiteX89" fmla="*/ 817 w 10000"/>
              <a:gd name="connsiteY89" fmla="*/ 8657 h 10294"/>
              <a:gd name="connsiteX90" fmla="*/ 670 w 10000"/>
              <a:gd name="connsiteY90" fmla="*/ 8486 h 10294"/>
              <a:gd name="connsiteX91" fmla="*/ 243 w 10000"/>
              <a:gd name="connsiteY91" fmla="*/ 8269 h 10294"/>
              <a:gd name="connsiteX92" fmla="*/ 1347 w 10000"/>
              <a:gd name="connsiteY92" fmla="*/ 9184 h 10294"/>
              <a:gd name="connsiteX93" fmla="*/ 1103 w 10000"/>
              <a:gd name="connsiteY93" fmla="*/ 9282 h 10294"/>
              <a:gd name="connsiteX94" fmla="*/ 512 w 10000"/>
              <a:gd name="connsiteY94" fmla="*/ 8684 h 10294"/>
              <a:gd name="connsiteX95" fmla="*/ 401 w 10000"/>
              <a:gd name="connsiteY95" fmla="*/ 8678 h 10294"/>
              <a:gd name="connsiteX96" fmla="*/ 0 w 10000"/>
              <a:gd name="connsiteY96" fmla="*/ 7088 h 10294"/>
              <a:gd name="connsiteX97" fmla="*/ 905 w 10000"/>
              <a:gd name="connsiteY97" fmla="*/ 8758 h 10294"/>
              <a:gd name="connsiteX98" fmla="*/ 993 w 10000"/>
              <a:gd name="connsiteY98" fmla="*/ 9002 h 10294"/>
              <a:gd name="connsiteX99" fmla="*/ 1463 w 10000"/>
              <a:gd name="connsiteY99" fmla="*/ 9426 h 10294"/>
              <a:gd name="connsiteX100" fmla="*/ 6226 w 10000"/>
              <a:gd name="connsiteY100" fmla="*/ 10294 h 10294"/>
              <a:gd name="connsiteX101" fmla="*/ 8629 w 10000"/>
              <a:gd name="connsiteY101" fmla="*/ 9231 h 10294"/>
              <a:gd name="connsiteX102" fmla="*/ 9118 w 10000"/>
              <a:gd name="connsiteY102" fmla="*/ 8935 h 10294"/>
              <a:gd name="connsiteX0" fmla="*/ 9118 w 10000"/>
              <a:gd name="connsiteY0" fmla="*/ 8935 h 10294"/>
              <a:gd name="connsiteX1" fmla="*/ 10000 w 10000"/>
              <a:gd name="connsiteY1" fmla="*/ 7381 h 10294"/>
              <a:gd name="connsiteX2" fmla="*/ 9173 w 10000"/>
              <a:gd name="connsiteY2" fmla="*/ 7381 h 10294"/>
              <a:gd name="connsiteX3" fmla="*/ 9173 w 10000"/>
              <a:gd name="connsiteY3" fmla="*/ 4128 h 10294"/>
              <a:gd name="connsiteX4" fmla="*/ 7133 w 10000"/>
              <a:gd name="connsiteY4" fmla="*/ 4128 h 10294"/>
              <a:gd name="connsiteX5" fmla="*/ 7133 w 10000"/>
              <a:gd name="connsiteY5" fmla="*/ 3816 h 10294"/>
              <a:gd name="connsiteX6" fmla="*/ 8764 w 10000"/>
              <a:gd name="connsiteY6" fmla="*/ 3816 h 10294"/>
              <a:gd name="connsiteX7" fmla="*/ 8764 w 10000"/>
              <a:gd name="connsiteY7" fmla="*/ 3498 h 10294"/>
              <a:gd name="connsiteX8" fmla="*/ 7133 w 10000"/>
              <a:gd name="connsiteY8" fmla="*/ 3498 h 10294"/>
              <a:gd name="connsiteX9" fmla="*/ 7133 w 10000"/>
              <a:gd name="connsiteY9" fmla="*/ 1365 h 10294"/>
              <a:gd name="connsiteX10" fmla="*/ 4733 w 10000"/>
              <a:gd name="connsiteY10" fmla="*/ 550 h 10294"/>
              <a:gd name="connsiteX11" fmla="*/ 4733 w 10000"/>
              <a:gd name="connsiteY11" fmla="*/ 5672 h 10294"/>
              <a:gd name="connsiteX12" fmla="*/ 4353 w 10000"/>
              <a:gd name="connsiteY12" fmla="*/ 5678 h 10294"/>
              <a:gd name="connsiteX13" fmla="*/ 4353 w 10000"/>
              <a:gd name="connsiteY13" fmla="*/ 1756 h 10294"/>
              <a:gd name="connsiteX14" fmla="*/ 3546 w 10000"/>
              <a:gd name="connsiteY14" fmla="*/ 2061 h 10294"/>
              <a:gd name="connsiteX15" fmla="*/ 3110 w 10000"/>
              <a:gd name="connsiteY15" fmla="*/ 2061 h 10294"/>
              <a:gd name="connsiteX16" fmla="*/ 3110 w 10000"/>
              <a:gd name="connsiteY16" fmla="*/ 0 h 10294"/>
              <a:gd name="connsiteX17" fmla="*/ 2949 w 10000"/>
              <a:gd name="connsiteY17" fmla="*/ 0 h 10294"/>
              <a:gd name="connsiteX18" fmla="*/ 2949 w 10000"/>
              <a:gd name="connsiteY18" fmla="*/ 2061 h 10294"/>
              <a:gd name="connsiteX19" fmla="*/ 2579 w 10000"/>
              <a:gd name="connsiteY19" fmla="*/ 2061 h 10294"/>
              <a:gd name="connsiteX20" fmla="*/ 2579 w 10000"/>
              <a:gd name="connsiteY20" fmla="*/ 2492 h 10294"/>
              <a:gd name="connsiteX21" fmla="*/ 1914 w 10000"/>
              <a:gd name="connsiteY21" fmla="*/ 2815 h 10294"/>
              <a:gd name="connsiteX22" fmla="*/ 1914 w 10000"/>
              <a:gd name="connsiteY22" fmla="*/ 4413 h 10294"/>
              <a:gd name="connsiteX23" fmla="*/ 1558 w 10000"/>
              <a:gd name="connsiteY23" fmla="*/ 4413 h 10294"/>
              <a:gd name="connsiteX24" fmla="*/ 1558 w 10000"/>
              <a:gd name="connsiteY24" fmla="*/ 4837 h 10294"/>
              <a:gd name="connsiteX25" fmla="*/ 1914 w 10000"/>
              <a:gd name="connsiteY25" fmla="*/ 4837 h 10294"/>
              <a:gd name="connsiteX26" fmla="*/ 1914 w 10000"/>
              <a:gd name="connsiteY26" fmla="*/ 5367 h 10294"/>
              <a:gd name="connsiteX27" fmla="*/ 1558 w 10000"/>
              <a:gd name="connsiteY27" fmla="*/ 5367 h 10294"/>
              <a:gd name="connsiteX28" fmla="*/ 1558 w 10000"/>
              <a:gd name="connsiteY28" fmla="*/ 5791 h 10294"/>
              <a:gd name="connsiteX29" fmla="*/ 1914 w 10000"/>
              <a:gd name="connsiteY29" fmla="*/ 5791 h 10294"/>
              <a:gd name="connsiteX30" fmla="*/ 1914 w 10000"/>
              <a:gd name="connsiteY30" fmla="*/ 7043 h 10294"/>
              <a:gd name="connsiteX31" fmla="*/ 853 w 10000"/>
              <a:gd name="connsiteY31" fmla="*/ 7043 h 10294"/>
              <a:gd name="connsiteX32" fmla="*/ 853 w 10000"/>
              <a:gd name="connsiteY32" fmla="*/ 7818 h 10294"/>
              <a:gd name="connsiteX33" fmla="*/ 1397 w 10000"/>
              <a:gd name="connsiteY33" fmla="*/ 7838 h 10294"/>
              <a:gd name="connsiteX34" fmla="*/ 2134 w 10000"/>
              <a:gd name="connsiteY34" fmla="*/ 7315 h 10294"/>
              <a:gd name="connsiteX35" fmla="*/ 2128 w 10000"/>
              <a:gd name="connsiteY35" fmla="*/ 7818 h 10294"/>
              <a:gd name="connsiteX36" fmla="*/ 2807 w 10000"/>
              <a:gd name="connsiteY36" fmla="*/ 7368 h 10294"/>
              <a:gd name="connsiteX37" fmla="*/ 2807 w 10000"/>
              <a:gd name="connsiteY37" fmla="*/ 7818 h 10294"/>
              <a:gd name="connsiteX38" fmla="*/ 3478 w 10000"/>
              <a:gd name="connsiteY38" fmla="*/ 7361 h 10294"/>
              <a:gd name="connsiteX39" fmla="*/ 3484 w 10000"/>
              <a:gd name="connsiteY39" fmla="*/ 7811 h 10294"/>
              <a:gd name="connsiteX40" fmla="*/ 4130 w 10000"/>
              <a:gd name="connsiteY40" fmla="*/ 7328 h 10294"/>
              <a:gd name="connsiteX41" fmla="*/ 4130 w 10000"/>
              <a:gd name="connsiteY41" fmla="*/ 8613 h 10294"/>
              <a:gd name="connsiteX42" fmla="*/ 4205 w 10000"/>
              <a:gd name="connsiteY42" fmla="*/ 8520 h 10294"/>
              <a:gd name="connsiteX43" fmla="*/ 4278 w 10000"/>
              <a:gd name="connsiteY43" fmla="*/ 8434 h 10294"/>
              <a:gd name="connsiteX44" fmla="*/ 4368 w 10000"/>
              <a:gd name="connsiteY44" fmla="*/ 8361 h 10294"/>
              <a:gd name="connsiteX45" fmla="*/ 4467 w 10000"/>
              <a:gd name="connsiteY45" fmla="*/ 8295 h 10294"/>
              <a:gd name="connsiteX46" fmla="*/ 4567 w 10000"/>
              <a:gd name="connsiteY46" fmla="*/ 8249 h 10294"/>
              <a:gd name="connsiteX47" fmla="*/ 4674 w 10000"/>
              <a:gd name="connsiteY47" fmla="*/ 8215 h 10294"/>
              <a:gd name="connsiteX48" fmla="*/ 4786 w 10000"/>
              <a:gd name="connsiteY48" fmla="*/ 8189 h 10294"/>
              <a:gd name="connsiteX49" fmla="*/ 4915 w 10000"/>
              <a:gd name="connsiteY49" fmla="*/ 8182 h 10294"/>
              <a:gd name="connsiteX50" fmla="*/ 5091 w 10000"/>
              <a:gd name="connsiteY50" fmla="*/ 8195 h 10294"/>
              <a:gd name="connsiteX51" fmla="*/ 5266 w 10000"/>
              <a:gd name="connsiteY51" fmla="*/ 8242 h 10294"/>
              <a:gd name="connsiteX52" fmla="*/ 5406 w 10000"/>
              <a:gd name="connsiteY52" fmla="*/ 8321 h 10294"/>
              <a:gd name="connsiteX53" fmla="*/ 5549 w 10000"/>
              <a:gd name="connsiteY53" fmla="*/ 8421 h 10294"/>
              <a:gd name="connsiteX54" fmla="*/ 5670 w 10000"/>
              <a:gd name="connsiteY54" fmla="*/ 8540 h 10294"/>
              <a:gd name="connsiteX55" fmla="*/ 5750 w 10000"/>
              <a:gd name="connsiteY55" fmla="*/ 8686 h 10294"/>
              <a:gd name="connsiteX56" fmla="*/ 5824 w 10000"/>
              <a:gd name="connsiteY56" fmla="*/ 8838 h 10294"/>
              <a:gd name="connsiteX57" fmla="*/ 5849 w 10000"/>
              <a:gd name="connsiteY57" fmla="*/ 9004 h 10294"/>
              <a:gd name="connsiteX58" fmla="*/ 5883 w 10000"/>
              <a:gd name="connsiteY58" fmla="*/ 8997 h 10294"/>
              <a:gd name="connsiteX59" fmla="*/ 5910 w 10000"/>
              <a:gd name="connsiteY59" fmla="*/ 8997 h 10294"/>
              <a:gd name="connsiteX60" fmla="*/ 5937 w 10000"/>
              <a:gd name="connsiteY60" fmla="*/ 8991 h 10294"/>
              <a:gd name="connsiteX61" fmla="*/ 5963 w 10000"/>
              <a:gd name="connsiteY61" fmla="*/ 8991 h 10294"/>
              <a:gd name="connsiteX62" fmla="*/ 5997 w 10000"/>
              <a:gd name="connsiteY62" fmla="*/ 8984 h 10294"/>
              <a:gd name="connsiteX63" fmla="*/ 6029 w 10000"/>
              <a:gd name="connsiteY63" fmla="*/ 8984 h 10294"/>
              <a:gd name="connsiteX64" fmla="*/ 6057 w 10000"/>
              <a:gd name="connsiteY64" fmla="*/ 8984 h 10294"/>
              <a:gd name="connsiteX65" fmla="*/ 6092 w 10000"/>
              <a:gd name="connsiteY65" fmla="*/ 8984 h 10294"/>
              <a:gd name="connsiteX66" fmla="*/ 6232 w 10000"/>
              <a:gd name="connsiteY66" fmla="*/ 8991 h 10294"/>
              <a:gd name="connsiteX67" fmla="*/ 6360 w 10000"/>
              <a:gd name="connsiteY67" fmla="*/ 9024 h 10294"/>
              <a:gd name="connsiteX68" fmla="*/ 6487 w 10000"/>
              <a:gd name="connsiteY68" fmla="*/ 9070 h 10294"/>
              <a:gd name="connsiteX69" fmla="*/ 6603 w 10000"/>
              <a:gd name="connsiteY69" fmla="*/ 9137 h 10294"/>
              <a:gd name="connsiteX70" fmla="*/ 6709 w 10000"/>
              <a:gd name="connsiteY70" fmla="*/ 9216 h 10294"/>
              <a:gd name="connsiteX71" fmla="*/ 6804 w 10000"/>
              <a:gd name="connsiteY71" fmla="*/ 9302 h 10294"/>
              <a:gd name="connsiteX72" fmla="*/ 6879 w 10000"/>
              <a:gd name="connsiteY72" fmla="*/ 9415 h 10294"/>
              <a:gd name="connsiteX73" fmla="*/ 6946 w 10000"/>
              <a:gd name="connsiteY73" fmla="*/ 9527 h 10294"/>
              <a:gd name="connsiteX74" fmla="*/ 3110 w 10000"/>
              <a:gd name="connsiteY74" fmla="*/ 9527 h 10294"/>
              <a:gd name="connsiteX75" fmla="*/ 3149 w 10000"/>
              <a:gd name="connsiteY75" fmla="*/ 9441 h 10294"/>
              <a:gd name="connsiteX76" fmla="*/ 3203 w 10000"/>
              <a:gd name="connsiteY76" fmla="*/ 9355 h 10294"/>
              <a:gd name="connsiteX77" fmla="*/ 3258 w 10000"/>
              <a:gd name="connsiteY77" fmla="*/ 9289 h 10294"/>
              <a:gd name="connsiteX78" fmla="*/ 3329 w 10000"/>
              <a:gd name="connsiteY78" fmla="*/ 9223 h 10294"/>
              <a:gd name="connsiteX79" fmla="*/ 3397 w 10000"/>
              <a:gd name="connsiteY79" fmla="*/ 9170 h 10294"/>
              <a:gd name="connsiteX80" fmla="*/ 3478 w 10000"/>
              <a:gd name="connsiteY80" fmla="*/ 9117 h 10294"/>
              <a:gd name="connsiteX81" fmla="*/ 3559 w 10000"/>
              <a:gd name="connsiteY81" fmla="*/ 9077 h 10294"/>
              <a:gd name="connsiteX82" fmla="*/ 3654 w 10000"/>
              <a:gd name="connsiteY82" fmla="*/ 9044 h 10294"/>
              <a:gd name="connsiteX83" fmla="*/ 3654 w 10000"/>
              <a:gd name="connsiteY83" fmla="*/ 8195 h 10294"/>
              <a:gd name="connsiteX84" fmla="*/ 484 w 10000"/>
              <a:gd name="connsiteY84" fmla="*/ 8209 h 10294"/>
              <a:gd name="connsiteX85" fmla="*/ 484 w 10000"/>
              <a:gd name="connsiteY85" fmla="*/ 8838 h 10294"/>
              <a:gd name="connsiteX86" fmla="*/ 424 w 10000"/>
              <a:gd name="connsiteY86" fmla="*/ 8918 h 10294"/>
              <a:gd name="connsiteX87" fmla="*/ 608 w 10000"/>
              <a:gd name="connsiteY87" fmla="*/ 8657 h 10294"/>
              <a:gd name="connsiteX88" fmla="*/ 817 w 10000"/>
              <a:gd name="connsiteY88" fmla="*/ 8657 h 10294"/>
              <a:gd name="connsiteX89" fmla="*/ 670 w 10000"/>
              <a:gd name="connsiteY89" fmla="*/ 8486 h 10294"/>
              <a:gd name="connsiteX90" fmla="*/ 243 w 10000"/>
              <a:gd name="connsiteY90" fmla="*/ 8269 h 10294"/>
              <a:gd name="connsiteX91" fmla="*/ 1347 w 10000"/>
              <a:gd name="connsiteY91" fmla="*/ 9184 h 10294"/>
              <a:gd name="connsiteX92" fmla="*/ 1103 w 10000"/>
              <a:gd name="connsiteY92" fmla="*/ 9282 h 10294"/>
              <a:gd name="connsiteX93" fmla="*/ 512 w 10000"/>
              <a:gd name="connsiteY93" fmla="*/ 8684 h 10294"/>
              <a:gd name="connsiteX94" fmla="*/ 401 w 10000"/>
              <a:gd name="connsiteY94" fmla="*/ 8678 h 10294"/>
              <a:gd name="connsiteX95" fmla="*/ 0 w 10000"/>
              <a:gd name="connsiteY95" fmla="*/ 7088 h 10294"/>
              <a:gd name="connsiteX96" fmla="*/ 905 w 10000"/>
              <a:gd name="connsiteY96" fmla="*/ 8758 h 10294"/>
              <a:gd name="connsiteX97" fmla="*/ 993 w 10000"/>
              <a:gd name="connsiteY97" fmla="*/ 9002 h 10294"/>
              <a:gd name="connsiteX98" fmla="*/ 1463 w 10000"/>
              <a:gd name="connsiteY98" fmla="*/ 9426 h 10294"/>
              <a:gd name="connsiteX99" fmla="*/ 6226 w 10000"/>
              <a:gd name="connsiteY99" fmla="*/ 10294 h 10294"/>
              <a:gd name="connsiteX100" fmla="*/ 8629 w 10000"/>
              <a:gd name="connsiteY100" fmla="*/ 9231 h 10294"/>
              <a:gd name="connsiteX101" fmla="*/ 9118 w 10000"/>
              <a:gd name="connsiteY101" fmla="*/ 8935 h 10294"/>
              <a:gd name="connsiteX0" fmla="*/ 9118 w 10000"/>
              <a:gd name="connsiteY0" fmla="*/ 8935 h 10294"/>
              <a:gd name="connsiteX1" fmla="*/ 10000 w 10000"/>
              <a:gd name="connsiteY1" fmla="*/ 7381 h 10294"/>
              <a:gd name="connsiteX2" fmla="*/ 9173 w 10000"/>
              <a:gd name="connsiteY2" fmla="*/ 7381 h 10294"/>
              <a:gd name="connsiteX3" fmla="*/ 9173 w 10000"/>
              <a:gd name="connsiteY3" fmla="*/ 4128 h 10294"/>
              <a:gd name="connsiteX4" fmla="*/ 7133 w 10000"/>
              <a:gd name="connsiteY4" fmla="*/ 4128 h 10294"/>
              <a:gd name="connsiteX5" fmla="*/ 7133 w 10000"/>
              <a:gd name="connsiteY5" fmla="*/ 3816 h 10294"/>
              <a:gd name="connsiteX6" fmla="*/ 8764 w 10000"/>
              <a:gd name="connsiteY6" fmla="*/ 3816 h 10294"/>
              <a:gd name="connsiteX7" fmla="*/ 8764 w 10000"/>
              <a:gd name="connsiteY7" fmla="*/ 3498 h 10294"/>
              <a:gd name="connsiteX8" fmla="*/ 7133 w 10000"/>
              <a:gd name="connsiteY8" fmla="*/ 3498 h 10294"/>
              <a:gd name="connsiteX9" fmla="*/ 7133 w 10000"/>
              <a:gd name="connsiteY9" fmla="*/ 1365 h 10294"/>
              <a:gd name="connsiteX10" fmla="*/ 4733 w 10000"/>
              <a:gd name="connsiteY10" fmla="*/ 550 h 10294"/>
              <a:gd name="connsiteX11" fmla="*/ 4733 w 10000"/>
              <a:gd name="connsiteY11" fmla="*/ 5672 h 10294"/>
              <a:gd name="connsiteX12" fmla="*/ 4353 w 10000"/>
              <a:gd name="connsiteY12" fmla="*/ 5678 h 10294"/>
              <a:gd name="connsiteX13" fmla="*/ 4353 w 10000"/>
              <a:gd name="connsiteY13" fmla="*/ 1756 h 10294"/>
              <a:gd name="connsiteX14" fmla="*/ 3546 w 10000"/>
              <a:gd name="connsiteY14" fmla="*/ 2061 h 10294"/>
              <a:gd name="connsiteX15" fmla="*/ 3110 w 10000"/>
              <a:gd name="connsiteY15" fmla="*/ 2061 h 10294"/>
              <a:gd name="connsiteX16" fmla="*/ 3110 w 10000"/>
              <a:gd name="connsiteY16" fmla="*/ 0 h 10294"/>
              <a:gd name="connsiteX17" fmla="*/ 2949 w 10000"/>
              <a:gd name="connsiteY17" fmla="*/ 0 h 10294"/>
              <a:gd name="connsiteX18" fmla="*/ 2949 w 10000"/>
              <a:gd name="connsiteY18" fmla="*/ 2061 h 10294"/>
              <a:gd name="connsiteX19" fmla="*/ 2579 w 10000"/>
              <a:gd name="connsiteY19" fmla="*/ 2061 h 10294"/>
              <a:gd name="connsiteX20" fmla="*/ 2579 w 10000"/>
              <a:gd name="connsiteY20" fmla="*/ 2492 h 10294"/>
              <a:gd name="connsiteX21" fmla="*/ 1914 w 10000"/>
              <a:gd name="connsiteY21" fmla="*/ 2815 h 10294"/>
              <a:gd name="connsiteX22" fmla="*/ 1914 w 10000"/>
              <a:gd name="connsiteY22" fmla="*/ 4413 h 10294"/>
              <a:gd name="connsiteX23" fmla="*/ 1558 w 10000"/>
              <a:gd name="connsiteY23" fmla="*/ 4413 h 10294"/>
              <a:gd name="connsiteX24" fmla="*/ 1558 w 10000"/>
              <a:gd name="connsiteY24" fmla="*/ 4837 h 10294"/>
              <a:gd name="connsiteX25" fmla="*/ 1914 w 10000"/>
              <a:gd name="connsiteY25" fmla="*/ 4837 h 10294"/>
              <a:gd name="connsiteX26" fmla="*/ 1914 w 10000"/>
              <a:gd name="connsiteY26" fmla="*/ 5367 h 10294"/>
              <a:gd name="connsiteX27" fmla="*/ 1558 w 10000"/>
              <a:gd name="connsiteY27" fmla="*/ 5367 h 10294"/>
              <a:gd name="connsiteX28" fmla="*/ 1558 w 10000"/>
              <a:gd name="connsiteY28" fmla="*/ 5791 h 10294"/>
              <a:gd name="connsiteX29" fmla="*/ 1914 w 10000"/>
              <a:gd name="connsiteY29" fmla="*/ 5791 h 10294"/>
              <a:gd name="connsiteX30" fmla="*/ 1914 w 10000"/>
              <a:gd name="connsiteY30" fmla="*/ 7043 h 10294"/>
              <a:gd name="connsiteX31" fmla="*/ 853 w 10000"/>
              <a:gd name="connsiteY31" fmla="*/ 7043 h 10294"/>
              <a:gd name="connsiteX32" fmla="*/ 853 w 10000"/>
              <a:gd name="connsiteY32" fmla="*/ 7818 h 10294"/>
              <a:gd name="connsiteX33" fmla="*/ 1397 w 10000"/>
              <a:gd name="connsiteY33" fmla="*/ 7838 h 10294"/>
              <a:gd name="connsiteX34" fmla="*/ 2134 w 10000"/>
              <a:gd name="connsiteY34" fmla="*/ 7315 h 10294"/>
              <a:gd name="connsiteX35" fmla="*/ 2128 w 10000"/>
              <a:gd name="connsiteY35" fmla="*/ 7818 h 10294"/>
              <a:gd name="connsiteX36" fmla="*/ 2807 w 10000"/>
              <a:gd name="connsiteY36" fmla="*/ 7368 h 10294"/>
              <a:gd name="connsiteX37" fmla="*/ 2807 w 10000"/>
              <a:gd name="connsiteY37" fmla="*/ 7818 h 10294"/>
              <a:gd name="connsiteX38" fmla="*/ 3478 w 10000"/>
              <a:gd name="connsiteY38" fmla="*/ 7361 h 10294"/>
              <a:gd name="connsiteX39" fmla="*/ 3484 w 10000"/>
              <a:gd name="connsiteY39" fmla="*/ 7811 h 10294"/>
              <a:gd name="connsiteX40" fmla="*/ 4130 w 10000"/>
              <a:gd name="connsiteY40" fmla="*/ 7328 h 10294"/>
              <a:gd name="connsiteX41" fmla="*/ 4130 w 10000"/>
              <a:gd name="connsiteY41" fmla="*/ 8613 h 10294"/>
              <a:gd name="connsiteX42" fmla="*/ 4205 w 10000"/>
              <a:gd name="connsiteY42" fmla="*/ 8520 h 10294"/>
              <a:gd name="connsiteX43" fmla="*/ 4278 w 10000"/>
              <a:gd name="connsiteY43" fmla="*/ 8434 h 10294"/>
              <a:gd name="connsiteX44" fmla="*/ 4368 w 10000"/>
              <a:gd name="connsiteY44" fmla="*/ 8361 h 10294"/>
              <a:gd name="connsiteX45" fmla="*/ 4467 w 10000"/>
              <a:gd name="connsiteY45" fmla="*/ 8295 h 10294"/>
              <a:gd name="connsiteX46" fmla="*/ 4567 w 10000"/>
              <a:gd name="connsiteY46" fmla="*/ 8249 h 10294"/>
              <a:gd name="connsiteX47" fmla="*/ 4674 w 10000"/>
              <a:gd name="connsiteY47" fmla="*/ 8215 h 10294"/>
              <a:gd name="connsiteX48" fmla="*/ 4786 w 10000"/>
              <a:gd name="connsiteY48" fmla="*/ 8189 h 10294"/>
              <a:gd name="connsiteX49" fmla="*/ 4915 w 10000"/>
              <a:gd name="connsiteY49" fmla="*/ 8182 h 10294"/>
              <a:gd name="connsiteX50" fmla="*/ 5091 w 10000"/>
              <a:gd name="connsiteY50" fmla="*/ 8195 h 10294"/>
              <a:gd name="connsiteX51" fmla="*/ 5266 w 10000"/>
              <a:gd name="connsiteY51" fmla="*/ 8242 h 10294"/>
              <a:gd name="connsiteX52" fmla="*/ 5406 w 10000"/>
              <a:gd name="connsiteY52" fmla="*/ 8321 h 10294"/>
              <a:gd name="connsiteX53" fmla="*/ 5549 w 10000"/>
              <a:gd name="connsiteY53" fmla="*/ 8421 h 10294"/>
              <a:gd name="connsiteX54" fmla="*/ 5670 w 10000"/>
              <a:gd name="connsiteY54" fmla="*/ 8540 h 10294"/>
              <a:gd name="connsiteX55" fmla="*/ 5750 w 10000"/>
              <a:gd name="connsiteY55" fmla="*/ 8686 h 10294"/>
              <a:gd name="connsiteX56" fmla="*/ 5824 w 10000"/>
              <a:gd name="connsiteY56" fmla="*/ 8838 h 10294"/>
              <a:gd name="connsiteX57" fmla="*/ 5849 w 10000"/>
              <a:gd name="connsiteY57" fmla="*/ 9004 h 10294"/>
              <a:gd name="connsiteX58" fmla="*/ 5883 w 10000"/>
              <a:gd name="connsiteY58" fmla="*/ 8997 h 10294"/>
              <a:gd name="connsiteX59" fmla="*/ 5910 w 10000"/>
              <a:gd name="connsiteY59" fmla="*/ 8997 h 10294"/>
              <a:gd name="connsiteX60" fmla="*/ 5937 w 10000"/>
              <a:gd name="connsiteY60" fmla="*/ 8991 h 10294"/>
              <a:gd name="connsiteX61" fmla="*/ 5963 w 10000"/>
              <a:gd name="connsiteY61" fmla="*/ 8991 h 10294"/>
              <a:gd name="connsiteX62" fmla="*/ 5997 w 10000"/>
              <a:gd name="connsiteY62" fmla="*/ 8984 h 10294"/>
              <a:gd name="connsiteX63" fmla="*/ 6029 w 10000"/>
              <a:gd name="connsiteY63" fmla="*/ 8984 h 10294"/>
              <a:gd name="connsiteX64" fmla="*/ 6057 w 10000"/>
              <a:gd name="connsiteY64" fmla="*/ 8984 h 10294"/>
              <a:gd name="connsiteX65" fmla="*/ 6092 w 10000"/>
              <a:gd name="connsiteY65" fmla="*/ 8984 h 10294"/>
              <a:gd name="connsiteX66" fmla="*/ 6232 w 10000"/>
              <a:gd name="connsiteY66" fmla="*/ 8991 h 10294"/>
              <a:gd name="connsiteX67" fmla="*/ 6360 w 10000"/>
              <a:gd name="connsiteY67" fmla="*/ 9024 h 10294"/>
              <a:gd name="connsiteX68" fmla="*/ 6487 w 10000"/>
              <a:gd name="connsiteY68" fmla="*/ 9070 h 10294"/>
              <a:gd name="connsiteX69" fmla="*/ 6603 w 10000"/>
              <a:gd name="connsiteY69" fmla="*/ 9137 h 10294"/>
              <a:gd name="connsiteX70" fmla="*/ 6709 w 10000"/>
              <a:gd name="connsiteY70" fmla="*/ 9216 h 10294"/>
              <a:gd name="connsiteX71" fmla="*/ 6804 w 10000"/>
              <a:gd name="connsiteY71" fmla="*/ 9302 h 10294"/>
              <a:gd name="connsiteX72" fmla="*/ 6879 w 10000"/>
              <a:gd name="connsiteY72" fmla="*/ 9415 h 10294"/>
              <a:gd name="connsiteX73" fmla="*/ 6946 w 10000"/>
              <a:gd name="connsiteY73" fmla="*/ 9527 h 10294"/>
              <a:gd name="connsiteX74" fmla="*/ 3110 w 10000"/>
              <a:gd name="connsiteY74" fmla="*/ 9527 h 10294"/>
              <a:gd name="connsiteX75" fmla="*/ 3149 w 10000"/>
              <a:gd name="connsiteY75" fmla="*/ 9441 h 10294"/>
              <a:gd name="connsiteX76" fmla="*/ 3203 w 10000"/>
              <a:gd name="connsiteY76" fmla="*/ 9355 h 10294"/>
              <a:gd name="connsiteX77" fmla="*/ 3258 w 10000"/>
              <a:gd name="connsiteY77" fmla="*/ 9289 h 10294"/>
              <a:gd name="connsiteX78" fmla="*/ 3329 w 10000"/>
              <a:gd name="connsiteY78" fmla="*/ 9223 h 10294"/>
              <a:gd name="connsiteX79" fmla="*/ 3397 w 10000"/>
              <a:gd name="connsiteY79" fmla="*/ 9170 h 10294"/>
              <a:gd name="connsiteX80" fmla="*/ 3478 w 10000"/>
              <a:gd name="connsiteY80" fmla="*/ 9117 h 10294"/>
              <a:gd name="connsiteX81" fmla="*/ 3559 w 10000"/>
              <a:gd name="connsiteY81" fmla="*/ 9077 h 10294"/>
              <a:gd name="connsiteX82" fmla="*/ 3654 w 10000"/>
              <a:gd name="connsiteY82" fmla="*/ 9044 h 10294"/>
              <a:gd name="connsiteX83" fmla="*/ 3654 w 10000"/>
              <a:gd name="connsiteY83" fmla="*/ 8195 h 10294"/>
              <a:gd name="connsiteX84" fmla="*/ 484 w 10000"/>
              <a:gd name="connsiteY84" fmla="*/ 8209 h 10294"/>
              <a:gd name="connsiteX85" fmla="*/ 484 w 10000"/>
              <a:gd name="connsiteY85" fmla="*/ 8838 h 10294"/>
              <a:gd name="connsiteX86" fmla="*/ 608 w 10000"/>
              <a:gd name="connsiteY86" fmla="*/ 8657 h 10294"/>
              <a:gd name="connsiteX87" fmla="*/ 817 w 10000"/>
              <a:gd name="connsiteY87" fmla="*/ 8657 h 10294"/>
              <a:gd name="connsiteX88" fmla="*/ 670 w 10000"/>
              <a:gd name="connsiteY88" fmla="*/ 8486 h 10294"/>
              <a:gd name="connsiteX89" fmla="*/ 243 w 10000"/>
              <a:gd name="connsiteY89" fmla="*/ 8269 h 10294"/>
              <a:gd name="connsiteX90" fmla="*/ 1347 w 10000"/>
              <a:gd name="connsiteY90" fmla="*/ 9184 h 10294"/>
              <a:gd name="connsiteX91" fmla="*/ 1103 w 10000"/>
              <a:gd name="connsiteY91" fmla="*/ 9282 h 10294"/>
              <a:gd name="connsiteX92" fmla="*/ 512 w 10000"/>
              <a:gd name="connsiteY92" fmla="*/ 8684 h 10294"/>
              <a:gd name="connsiteX93" fmla="*/ 401 w 10000"/>
              <a:gd name="connsiteY93" fmla="*/ 8678 h 10294"/>
              <a:gd name="connsiteX94" fmla="*/ 0 w 10000"/>
              <a:gd name="connsiteY94" fmla="*/ 7088 h 10294"/>
              <a:gd name="connsiteX95" fmla="*/ 905 w 10000"/>
              <a:gd name="connsiteY95" fmla="*/ 8758 h 10294"/>
              <a:gd name="connsiteX96" fmla="*/ 993 w 10000"/>
              <a:gd name="connsiteY96" fmla="*/ 9002 h 10294"/>
              <a:gd name="connsiteX97" fmla="*/ 1463 w 10000"/>
              <a:gd name="connsiteY97" fmla="*/ 9426 h 10294"/>
              <a:gd name="connsiteX98" fmla="*/ 6226 w 10000"/>
              <a:gd name="connsiteY98" fmla="*/ 10294 h 10294"/>
              <a:gd name="connsiteX99" fmla="*/ 8629 w 10000"/>
              <a:gd name="connsiteY99" fmla="*/ 9231 h 10294"/>
              <a:gd name="connsiteX100" fmla="*/ 9118 w 10000"/>
              <a:gd name="connsiteY100" fmla="*/ 8935 h 10294"/>
              <a:gd name="connsiteX0" fmla="*/ 9125 w 10007"/>
              <a:gd name="connsiteY0" fmla="*/ 8935 h 10294"/>
              <a:gd name="connsiteX1" fmla="*/ 10007 w 10007"/>
              <a:gd name="connsiteY1" fmla="*/ 7381 h 10294"/>
              <a:gd name="connsiteX2" fmla="*/ 9180 w 10007"/>
              <a:gd name="connsiteY2" fmla="*/ 7381 h 10294"/>
              <a:gd name="connsiteX3" fmla="*/ 9180 w 10007"/>
              <a:gd name="connsiteY3" fmla="*/ 4128 h 10294"/>
              <a:gd name="connsiteX4" fmla="*/ 7140 w 10007"/>
              <a:gd name="connsiteY4" fmla="*/ 4128 h 10294"/>
              <a:gd name="connsiteX5" fmla="*/ 7140 w 10007"/>
              <a:gd name="connsiteY5" fmla="*/ 3816 h 10294"/>
              <a:gd name="connsiteX6" fmla="*/ 8771 w 10007"/>
              <a:gd name="connsiteY6" fmla="*/ 3816 h 10294"/>
              <a:gd name="connsiteX7" fmla="*/ 8771 w 10007"/>
              <a:gd name="connsiteY7" fmla="*/ 3498 h 10294"/>
              <a:gd name="connsiteX8" fmla="*/ 7140 w 10007"/>
              <a:gd name="connsiteY8" fmla="*/ 3498 h 10294"/>
              <a:gd name="connsiteX9" fmla="*/ 7140 w 10007"/>
              <a:gd name="connsiteY9" fmla="*/ 1365 h 10294"/>
              <a:gd name="connsiteX10" fmla="*/ 4740 w 10007"/>
              <a:gd name="connsiteY10" fmla="*/ 550 h 10294"/>
              <a:gd name="connsiteX11" fmla="*/ 4740 w 10007"/>
              <a:gd name="connsiteY11" fmla="*/ 5672 h 10294"/>
              <a:gd name="connsiteX12" fmla="*/ 4360 w 10007"/>
              <a:gd name="connsiteY12" fmla="*/ 5678 h 10294"/>
              <a:gd name="connsiteX13" fmla="*/ 4360 w 10007"/>
              <a:gd name="connsiteY13" fmla="*/ 1756 h 10294"/>
              <a:gd name="connsiteX14" fmla="*/ 3553 w 10007"/>
              <a:gd name="connsiteY14" fmla="*/ 2061 h 10294"/>
              <a:gd name="connsiteX15" fmla="*/ 3117 w 10007"/>
              <a:gd name="connsiteY15" fmla="*/ 2061 h 10294"/>
              <a:gd name="connsiteX16" fmla="*/ 3117 w 10007"/>
              <a:gd name="connsiteY16" fmla="*/ 0 h 10294"/>
              <a:gd name="connsiteX17" fmla="*/ 2956 w 10007"/>
              <a:gd name="connsiteY17" fmla="*/ 0 h 10294"/>
              <a:gd name="connsiteX18" fmla="*/ 2956 w 10007"/>
              <a:gd name="connsiteY18" fmla="*/ 2061 h 10294"/>
              <a:gd name="connsiteX19" fmla="*/ 2586 w 10007"/>
              <a:gd name="connsiteY19" fmla="*/ 2061 h 10294"/>
              <a:gd name="connsiteX20" fmla="*/ 2586 w 10007"/>
              <a:gd name="connsiteY20" fmla="*/ 2492 h 10294"/>
              <a:gd name="connsiteX21" fmla="*/ 1921 w 10007"/>
              <a:gd name="connsiteY21" fmla="*/ 2815 h 10294"/>
              <a:gd name="connsiteX22" fmla="*/ 1921 w 10007"/>
              <a:gd name="connsiteY22" fmla="*/ 4413 h 10294"/>
              <a:gd name="connsiteX23" fmla="*/ 1565 w 10007"/>
              <a:gd name="connsiteY23" fmla="*/ 4413 h 10294"/>
              <a:gd name="connsiteX24" fmla="*/ 1565 w 10007"/>
              <a:gd name="connsiteY24" fmla="*/ 4837 h 10294"/>
              <a:gd name="connsiteX25" fmla="*/ 1921 w 10007"/>
              <a:gd name="connsiteY25" fmla="*/ 4837 h 10294"/>
              <a:gd name="connsiteX26" fmla="*/ 1921 w 10007"/>
              <a:gd name="connsiteY26" fmla="*/ 5367 h 10294"/>
              <a:gd name="connsiteX27" fmla="*/ 1565 w 10007"/>
              <a:gd name="connsiteY27" fmla="*/ 5367 h 10294"/>
              <a:gd name="connsiteX28" fmla="*/ 1565 w 10007"/>
              <a:gd name="connsiteY28" fmla="*/ 5791 h 10294"/>
              <a:gd name="connsiteX29" fmla="*/ 1921 w 10007"/>
              <a:gd name="connsiteY29" fmla="*/ 5791 h 10294"/>
              <a:gd name="connsiteX30" fmla="*/ 1921 w 10007"/>
              <a:gd name="connsiteY30" fmla="*/ 7043 h 10294"/>
              <a:gd name="connsiteX31" fmla="*/ 860 w 10007"/>
              <a:gd name="connsiteY31" fmla="*/ 7043 h 10294"/>
              <a:gd name="connsiteX32" fmla="*/ 860 w 10007"/>
              <a:gd name="connsiteY32" fmla="*/ 7818 h 10294"/>
              <a:gd name="connsiteX33" fmla="*/ 1404 w 10007"/>
              <a:gd name="connsiteY33" fmla="*/ 7838 h 10294"/>
              <a:gd name="connsiteX34" fmla="*/ 2141 w 10007"/>
              <a:gd name="connsiteY34" fmla="*/ 7315 h 10294"/>
              <a:gd name="connsiteX35" fmla="*/ 2135 w 10007"/>
              <a:gd name="connsiteY35" fmla="*/ 7818 h 10294"/>
              <a:gd name="connsiteX36" fmla="*/ 2814 w 10007"/>
              <a:gd name="connsiteY36" fmla="*/ 7368 h 10294"/>
              <a:gd name="connsiteX37" fmla="*/ 2814 w 10007"/>
              <a:gd name="connsiteY37" fmla="*/ 7818 h 10294"/>
              <a:gd name="connsiteX38" fmla="*/ 3485 w 10007"/>
              <a:gd name="connsiteY38" fmla="*/ 7361 h 10294"/>
              <a:gd name="connsiteX39" fmla="*/ 3491 w 10007"/>
              <a:gd name="connsiteY39" fmla="*/ 7811 h 10294"/>
              <a:gd name="connsiteX40" fmla="*/ 4137 w 10007"/>
              <a:gd name="connsiteY40" fmla="*/ 7328 h 10294"/>
              <a:gd name="connsiteX41" fmla="*/ 4137 w 10007"/>
              <a:gd name="connsiteY41" fmla="*/ 8613 h 10294"/>
              <a:gd name="connsiteX42" fmla="*/ 4212 w 10007"/>
              <a:gd name="connsiteY42" fmla="*/ 8520 h 10294"/>
              <a:gd name="connsiteX43" fmla="*/ 4285 w 10007"/>
              <a:gd name="connsiteY43" fmla="*/ 8434 h 10294"/>
              <a:gd name="connsiteX44" fmla="*/ 4375 w 10007"/>
              <a:gd name="connsiteY44" fmla="*/ 8361 h 10294"/>
              <a:gd name="connsiteX45" fmla="*/ 4474 w 10007"/>
              <a:gd name="connsiteY45" fmla="*/ 8295 h 10294"/>
              <a:gd name="connsiteX46" fmla="*/ 4574 w 10007"/>
              <a:gd name="connsiteY46" fmla="*/ 8249 h 10294"/>
              <a:gd name="connsiteX47" fmla="*/ 4681 w 10007"/>
              <a:gd name="connsiteY47" fmla="*/ 8215 h 10294"/>
              <a:gd name="connsiteX48" fmla="*/ 4793 w 10007"/>
              <a:gd name="connsiteY48" fmla="*/ 8189 h 10294"/>
              <a:gd name="connsiteX49" fmla="*/ 4922 w 10007"/>
              <a:gd name="connsiteY49" fmla="*/ 8182 h 10294"/>
              <a:gd name="connsiteX50" fmla="*/ 5098 w 10007"/>
              <a:gd name="connsiteY50" fmla="*/ 8195 h 10294"/>
              <a:gd name="connsiteX51" fmla="*/ 5273 w 10007"/>
              <a:gd name="connsiteY51" fmla="*/ 8242 h 10294"/>
              <a:gd name="connsiteX52" fmla="*/ 5413 w 10007"/>
              <a:gd name="connsiteY52" fmla="*/ 8321 h 10294"/>
              <a:gd name="connsiteX53" fmla="*/ 5556 w 10007"/>
              <a:gd name="connsiteY53" fmla="*/ 8421 h 10294"/>
              <a:gd name="connsiteX54" fmla="*/ 5677 w 10007"/>
              <a:gd name="connsiteY54" fmla="*/ 8540 h 10294"/>
              <a:gd name="connsiteX55" fmla="*/ 5757 w 10007"/>
              <a:gd name="connsiteY55" fmla="*/ 8686 h 10294"/>
              <a:gd name="connsiteX56" fmla="*/ 5831 w 10007"/>
              <a:gd name="connsiteY56" fmla="*/ 8838 h 10294"/>
              <a:gd name="connsiteX57" fmla="*/ 5856 w 10007"/>
              <a:gd name="connsiteY57" fmla="*/ 9004 h 10294"/>
              <a:gd name="connsiteX58" fmla="*/ 5890 w 10007"/>
              <a:gd name="connsiteY58" fmla="*/ 8997 h 10294"/>
              <a:gd name="connsiteX59" fmla="*/ 5917 w 10007"/>
              <a:gd name="connsiteY59" fmla="*/ 8997 h 10294"/>
              <a:gd name="connsiteX60" fmla="*/ 5944 w 10007"/>
              <a:gd name="connsiteY60" fmla="*/ 8991 h 10294"/>
              <a:gd name="connsiteX61" fmla="*/ 5970 w 10007"/>
              <a:gd name="connsiteY61" fmla="*/ 8991 h 10294"/>
              <a:gd name="connsiteX62" fmla="*/ 6004 w 10007"/>
              <a:gd name="connsiteY62" fmla="*/ 8984 h 10294"/>
              <a:gd name="connsiteX63" fmla="*/ 6036 w 10007"/>
              <a:gd name="connsiteY63" fmla="*/ 8984 h 10294"/>
              <a:gd name="connsiteX64" fmla="*/ 6064 w 10007"/>
              <a:gd name="connsiteY64" fmla="*/ 8984 h 10294"/>
              <a:gd name="connsiteX65" fmla="*/ 6099 w 10007"/>
              <a:gd name="connsiteY65" fmla="*/ 8984 h 10294"/>
              <a:gd name="connsiteX66" fmla="*/ 6239 w 10007"/>
              <a:gd name="connsiteY66" fmla="*/ 8991 h 10294"/>
              <a:gd name="connsiteX67" fmla="*/ 6367 w 10007"/>
              <a:gd name="connsiteY67" fmla="*/ 9024 h 10294"/>
              <a:gd name="connsiteX68" fmla="*/ 6494 w 10007"/>
              <a:gd name="connsiteY68" fmla="*/ 9070 h 10294"/>
              <a:gd name="connsiteX69" fmla="*/ 6610 w 10007"/>
              <a:gd name="connsiteY69" fmla="*/ 9137 h 10294"/>
              <a:gd name="connsiteX70" fmla="*/ 6716 w 10007"/>
              <a:gd name="connsiteY70" fmla="*/ 9216 h 10294"/>
              <a:gd name="connsiteX71" fmla="*/ 6811 w 10007"/>
              <a:gd name="connsiteY71" fmla="*/ 9302 h 10294"/>
              <a:gd name="connsiteX72" fmla="*/ 6886 w 10007"/>
              <a:gd name="connsiteY72" fmla="*/ 9415 h 10294"/>
              <a:gd name="connsiteX73" fmla="*/ 6953 w 10007"/>
              <a:gd name="connsiteY73" fmla="*/ 9527 h 10294"/>
              <a:gd name="connsiteX74" fmla="*/ 3117 w 10007"/>
              <a:gd name="connsiteY74" fmla="*/ 9527 h 10294"/>
              <a:gd name="connsiteX75" fmla="*/ 3156 w 10007"/>
              <a:gd name="connsiteY75" fmla="*/ 9441 h 10294"/>
              <a:gd name="connsiteX76" fmla="*/ 3210 w 10007"/>
              <a:gd name="connsiteY76" fmla="*/ 9355 h 10294"/>
              <a:gd name="connsiteX77" fmla="*/ 3265 w 10007"/>
              <a:gd name="connsiteY77" fmla="*/ 9289 h 10294"/>
              <a:gd name="connsiteX78" fmla="*/ 3336 w 10007"/>
              <a:gd name="connsiteY78" fmla="*/ 9223 h 10294"/>
              <a:gd name="connsiteX79" fmla="*/ 3404 w 10007"/>
              <a:gd name="connsiteY79" fmla="*/ 9170 h 10294"/>
              <a:gd name="connsiteX80" fmla="*/ 3485 w 10007"/>
              <a:gd name="connsiteY80" fmla="*/ 9117 h 10294"/>
              <a:gd name="connsiteX81" fmla="*/ 3566 w 10007"/>
              <a:gd name="connsiteY81" fmla="*/ 9077 h 10294"/>
              <a:gd name="connsiteX82" fmla="*/ 3661 w 10007"/>
              <a:gd name="connsiteY82" fmla="*/ 9044 h 10294"/>
              <a:gd name="connsiteX83" fmla="*/ 3661 w 10007"/>
              <a:gd name="connsiteY83" fmla="*/ 8195 h 10294"/>
              <a:gd name="connsiteX84" fmla="*/ 491 w 10007"/>
              <a:gd name="connsiteY84" fmla="*/ 8209 h 10294"/>
              <a:gd name="connsiteX85" fmla="*/ 491 w 10007"/>
              <a:gd name="connsiteY85" fmla="*/ 8838 h 10294"/>
              <a:gd name="connsiteX86" fmla="*/ 615 w 10007"/>
              <a:gd name="connsiteY86" fmla="*/ 8657 h 10294"/>
              <a:gd name="connsiteX87" fmla="*/ 824 w 10007"/>
              <a:gd name="connsiteY87" fmla="*/ 8657 h 10294"/>
              <a:gd name="connsiteX88" fmla="*/ 677 w 10007"/>
              <a:gd name="connsiteY88" fmla="*/ 8486 h 10294"/>
              <a:gd name="connsiteX89" fmla="*/ 250 w 10007"/>
              <a:gd name="connsiteY89" fmla="*/ 8269 h 10294"/>
              <a:gd name="connsiteX90" fmla="*/ 1354 w 10007"/>
              <a:gd name="connsiteY90" fmla="*/ 9184 h 10294"/>
              <a:gd name="connsiteX91" fmla="*/ 1110 w 10007"/>
              <a:gd name="connsiteY91" fmla="*/ 9282 h 10294"/>
              <a:gd name="connsiteX92" fmla="*/ 519 w 10007"/>
              <a:gd name="connsiteY92" fmla="*/ 8684 h 10294"/>
              <a:gd name="connsiteX93" fmla="*/ 7 w 10007"/>
              <a:gd name="connsiteY93" fmla="*/ 7088 h 10294"/>
              <a:gd name="connsiteX94" fmla="*/ 912 w 10007"/>
              <a:gd name="connsiteY94" fmla="*/ 8758 h 10294"/>
              <a:gd name="connsiteX95" fmla="*/ 1000 w 10007"/>
              <a:gd name="connsiteY95" fmla="*/ 9002 h 10294"/>
              <a:gd name="connsiteX96" fmla="*/ 1470 w 10007"/>
              <a:gd name="connsiteY96" fmla="*/ 9426 h 10294"/>
              <a:gd name="connsiteX97" fmla="*/ 6233 w 10007"/>
              <a:gd name="connsiteY97" fmla="*/ 10294 h 10294"/>
              <a:gd name="connsiteX98" fmla="*/ 8636 w 10007"/>
              <a:gd name="connsiteY98" fmla="*/ 9231 h 10294"/>
              <a:gd name="connsiteX99" fmla="*/ 9125 w 10007"/>
              <a:gd name="connsiteY99" fmla="*/ 8935 h 10294"/>
              <a:gd name="connsiteX0" fmla="*/ 9125 w 10007"/>
              <a:gd name="connsiteY0" fmla="*/ 8935 h 10294"/>
              <a:gd name="connsiteX1" fmla="*/ 10007 w 10007"/>
              <a:gd name="connsiteY1" fmla="*/ 7381 h 10294"/>
              <a:gd name="connsiteX2" fmla="*/ 9180 w 10007"/>
              <a:gd name="connsiteY2" fmla="*/ 7381 h 10294"/>
              <a:gd name="connsiteX3" fmla="*/ 9180 w 10007"/>
              <a:gd name="connsiteY3" fmla="*/ 4128 h 10294"/>
              <a:gd name="connsiteX4" fmla="*/ 7140 w 10007"/>
              <a:gd name="connsiteY4" fmla="*/ 4128 h 10294"/>
              <a:gd name="connsiteX5" fmla="*/ 7140 w 10007"/>
              <a:gd name="connsiteY5" fmla="*/ 3816 h 10294"/>
              <a:gd name="connsiteX6" fmla="*/ 8771 w 10007"/>
              <a:gd name="connsiteY6" fmla="*/ 3816 h 10294"/>
              <a:gd name="connsiteX7" fmla="*/ 8771 w 10007"/>
              <a:gd name="connsiteY7" fmla="*/ 3498 h 10294"/>
              <a:gd name="connsiteX8" fmla="*/ 7140 w 10007"/>
              <a:gd name="connsiteY8" fmla="*/ 3498 h 10294"/>
              <a:gd name="connsiteX9" fmla="*/ 7140 w 10007"/>
              <a:gd name="connsiteY9" fmla="*/ 1365 h 10294"/>
              <a:gd name="connsiteX10" fmla="*/ 4740 w 10007"/>
              <a:gd name="connsiteY10" fmla="*/ 550 h 10294"/>
              <a:gd name="connsiteX11" fmla="*/ 4740 w 10007"/>
              <a:gd name="connsiteY11" fmla="*/ 5672 h 10294"/>
              <a:gd name="connsiteX12" fmla="*/ 4360 w 10007"/>
              <a:gd name="connsiteY12" fmla="*/ 5678 h 10294"/>
              <a:gd name="connsiteX13" fmla="*/ 4360 w 10007"/>
              <a:gd name="connsiteY13" fmla="*/ 1756 h 10294"/>
              <a:gd name="connsiteX14" fmla="*/ 3553 w 10007"/>
              <a:gd name="connsiteY14" fmla="*/ 2061 h 10294"/>
              <a:gd name="connsiteX15" fmla="*/ 3117 w 10007"/>
              <a:gd name="connsiteY15" fmla="*/ 2061 h 10294"/>
              <a:gd name="connsiteX16" fmla="*/ 3117 w 10007"/>
              <a:gd name="connsiteY16" fmla="*/ 0 h 10294"/>
              <a:gd name="connsiteX17" fmla="*/ 2956 w 10007"/>
              <a:gd name="connsiteY17" fmla="*/ 0 h 10294"/>
              <a:gd name="connsiteX18" fmla="*/ 2956 w 10007"/>
              <a:gd name="connsiteY18" fmla="*/ 2061 h 10294"/>
              <a:gd name="connsiteX19" fmla="*/ 2586 w 10007"/>
              <a:gd name="connsiteY19" fmla="*/ 2061 h 10294"/>
              <a:gd name="connsiteX20" fmla="*/ 2586 w 10007"/>
              <a:gd name="connsiteY20" fmla="*/ 2492 h 10294"/>
              <a:gd name="connsiteX21" fmla="*/ 1921 w 10007"/>
              <a:gd name="connsiteY21" fmla="*/ 2815 h 10294"/>
              <a:gd name="connsiteX22" fmla="*/ 1921 w 10007"/>
              <a:gd name="connsiteY22" fmla="*/ 4413 h 10294"/>
              <a:gd name="connsiteX23" fmla="*/ 1565 w 10007"/>
              <a:gd name="connsiteY23" fmla="*/ 4413 h 10294"/>
              <a:gd name="connsiteX24" fmla="*/ 1565 w 10007"/>
              <a:gd name="connsiteY24" fmla="*/ 4837 h 10294"/>
              <a:gd name="connsiteX25" fmla="*/ 1921 w 10007"/>
              <a:gd name="connsiteY25" fmla="*/ 4837 h 10294"/>
              <a:gd name="connsiteX26" fmla="*/ 1921 w 10007"/>
              <a:gd name="connsiteY26" fmla="*/ 5367 h 10294"/>
              <a:gd name="connsiteX27" fmla="*/ 1565 w 10007"/>
              <a:gd name="connsiteY27" fmla="*/ 5367 h 10294"/>
              <a:gd name="connsiteX28" fmla="*/ 1565 w 10007"/>
              <a:gd name="connsiteY28" fmla="*/ 5791 h 10294"/>
              <a:gd name="connsiteX29" fmla="*/ 1921 w 10007"/>
              <a:gd name="connsiteY29" fmla="*/ 5791 h 10294"/>
              <a:gd name="connsiteX30" fmla="*/ 1921 w 10007"/>
              <a:gd name="connsiteY30" fmla="*/ 7043 h 10294"/>
              <a:gd name="connsiteX31" fmla="*/ 860 w 10007"/>
              <a:gd name="connsiteY31" fmla="*/ 7043 h 10294"/>
              <a:gd name="connsiteX32" fmla="*/ 860 w 10007"/>
              <a:gd name="connsiteY32" fmla="*/ 7818 h 10294"/>
              <a:gd name="connsiteX33" fmla="*/ 1404 w 10007"/>
              <a:gd name="connsiteY33" fmla="*/ 7838 h 10294"/>
              <a:gd name="connsiteX34" fmla="*/ 2141 w 10007"/>
              <a:gd name="connsiteY34" fmla="*/ 7315 h 10294"/>
              <a:gd name="connsiteX35" fmla="*/ 2135 w 10007"/>
              <a:gd name="connsiteY35" fmla="*/ 7818 h 10294"/>
              <a:gd name="connsiteX36" fmla="*/ 2814 w 10007"/>
              <a:gd name="connsiteY36" fmla="*/ 7368 h 10294"/>
              <a:gd name="connsiteX37" fmla="*/ 2814 w 10007"/>
              <a:gd name="connsiteY37" fmla="*/ 7818 h 10294"/>
              <a:gd name="connsiteX38" fmla="*/ 3485 w 10007"/>
              <a:gd name="connsiteY38" fmla="*/ 7361 h 10294"/>
              <a:gd name="connsiteX39" fmla="*/ 3491 w 10007"/>
              <a:gd name="connsiteY39" fmla="*/ 7811 h 10294"/>
              <a:gd name="connsiteX40" fmla="*/ 4137 w 10007"/>
              <a:gd name="connsiteY40" fmla="*/ 7328 h 10294"/>
              <a:gd name="connsiteX41" fmla="*/ 4137 w 10007"/>
              <a:gd name="connsiteY41" fmla="*/ 8613 h 10294"/>
              <a:gd name="connsiteX42" fmla="*/ 4212 w 10007"/>
              <a:gd name="connsiteY42" fmla="*/ 8520 h 10294"/>
              <a:gd name="connsiteX43" fmla="*/ 4285 w 10007"/>
              <a:gd name="connsiteY43" fmla="*/ 8434 h 10294"/>
              <a:gd name="connsiteX44" fmla="*/ 4375 w 10007"/>
              <a:gd name="connsiteY44" fmla="*/ 8361 h 10294"/>
              <a:gd name="connsiteX45" fmla="*/ 4474 w 10007"/>
              <a:gd name="connsiteY45" fmla="*/ 8295 h 10294"/>
              <a:gd name="connsiteX46" fmla="*/ 4574 w 10007"/>
              <a:gd name="connsiteY46" fmla="*/ 8249 h 10294"/>
              <a:gd name="connsiteX47" fmla="*/ 4681 w 10007"/>
              <a:gd name="connsiteY47" fmla="*/ 8215 h 10294"/>
              <a:gd name="connsiteX48" fmla="*/ 4793 w 10007"/>
              <a:gd name="connsiteY48" fmla="*/ 8189 h 10294"/>
              <a:gd name="connsiteX49" fmla="*/ 4922 w 10007"/>
              <a:gd name="connsiteY49" fmla="*/ 8182 h 10294"/>
              <a:gd name="connsiteX50" fmla="*/ 5098 w 10007"/>
              <a:gd name="connsiteY50" fmla="*/ 8195 h 10294"/>
              <a:gd name="connsiteX51" fmla="*/ 5273 w 10007"/>
              <a:gd name="connsiteY51" fmla="*/ 8242 h 10294"/>
              <a:gd name="connsiteX52" fmla="*/ 5413 w 10007"/>
              <a:gd name="connsiteY52" fmla="*/ 8321 h 10294"/>
              <a:gd name="connsiteX53" fmla="*/ 5556 w 10007"/>
              <a:gd name="connsiteY53" fmla="*/ 8421 h 10294"/>
              <a:gd name="connsiteX54" fmla="*/ 5677 w 10007"/>
              <a:gd name="connsiteY54" fmla="*/ 8540 h 10294"/>
              <a:gd name="connsiteX55" fmla="*/ 5757 w 10007"/>
              <a:gd name="connsiteY55" fmla="*/ 8686 h 10294"/>
              <a:gd name="connsiteX56" fmla="*/ 5831 w 10007"/>
              <a:gd name="connsiteY56" fmla="*/ 8838 h 10294"/>
              <a:gd name="connsiteX57" fmla="*/ 5856 w 10007"/>
              <a:gd name="connsiteY57" fmla="*/ 9004 h 10294"/>
              <a:gd name="connsiteX58" fmla="*/ 5890 w 10007"/>
              <a:gd name="connsiteY58" fmla="*/ 8997 h 10294"/>
              <a:gd name="connsiteX59" fmla="*/ 5917 w 10007"/>
              <a:gd name="connsiteY59" fmla="*/ 8997 h 10294"/>
              <a:gd name="connsiteX60" fmla="*/ 5944 w 10007"/>
              <a:gd name="connsiteY60" fmla="*/ 8991 h 10294"/>
              <a:gd name="connsiteX61" fmla="*/ 5970 w 10007"/>
              <a:gd name="connsiteY61" fmla="*/ 8991 h 10294"/>
              <a:gd name="connsiteX62" fmla="*/ 6004 w 10007"/>
              <a:gd name="connsiteY62" fmla="*/ 8984 h 10294"/>
              <a:gd name="connsiteX63" fmla="*/ 6036 w 10007"/>
              <a:gd name="connsiteY63" fmla="*/ 8984 h 10294"/>
              <a:gd name="connsiteX64" fmla="*/ 6064 w 10007"/>
              <a:gd name="connsiteY64" fmla="*/ 8984 h 10294"/>
              <a:gd name="connsiteX65" fmla="*/ 6099 w 10007"/>
              <a:gd name="connsiteY65" fmla="*/ 8984 h 10294"/>
              <a:gd name="connsiteX66" fmla="*/ 6239 w 10007"/>
              <a:gd name="connsiteY66" fmla="*/ 8991 h 10294"/>
              <a:gd name="connsiteX67" fmla="*/ 6367 w 10007"/>
              <a:gd name="connsiteY67" fmla="*/ 9024 h 10294"/>
              <a:gd name="connsiteX68" fmla="*/ 6494 w 10007"/>
              <a:gd name="connsiteY68" fmla="*/ 9070 h 10294"/>
              <a:gd name="connsiteX69" fmla="*/ 6610 w 10007"/>
              <a:gd name="connsiteY69" fmla="*/ 9137 h 10294"/>
              <a:gd name="connsiteX70" fmla="*/ 6716 w 10007"/>
              <a:gd name="connsiteY70" fmla="*/ 9216 h 10294"/>
              <a:gd name="connsiteX71" fmla="*/ 6811 w 10007"/>
              <a:gd name="connsiteY71" fmla="*/ 9302 h 10294"/>
              <a:gd name="connsiteX72" fmla="*/ 6886 w 10007"/>
              <a:gd name="connsiteY72" fmla="*/ 9415 h 10294"/>
              <a:gd name="connsiteX73" fmla="*/ 6953 w 10007"/>
              <a:gd name="connsiteY73" fmla="*/ 9527 h 10294"/>
              <a:gd name="connsiteX74" fmla="*/ 3117 w 10007"/>
              <a:gd name="connsiteY74" fmla="*/ 9527 h 10294"/>
              <a:gd name="connsiteX75" fmla="*/ 3156 w 10007"/>
              <a:gd name="connsiteY75" fmla="*/ 9441 h 10294"/>
              <a:gd name="connsiteX76" fmla="*/ 3210 w 10007"/>
              <a:gd name="connsiteY76" fmla="*/ 9355 h 10294"/>
              <a:gd name="connsiteX77" fmla="*/ 3265 w 10007"/>
              <a:gd name="connsiteY77" fmla="*/ 9289 h 10294"/>
              <a:gd name="connsiteX78" fmla="*/ 3336 w 10007"/>
              <a:gd name="connsiteY78" fmla="*/ 9223 h 10294"/>
              <a:gd name="connsiteX79" fmla="*/ 3404 w 10007"/>
              <a:gd name="connsiteY79" fmla="*/ 9170 h 10294"/>
              <a:gd name="connsiteX80" fmla="*/ 3485 w 10007"/>
              <a:gd name="connsiteY80" fmla="*/ 9117 h 10294"/>
              <a:gd name="connsiteX81" fmla="*/ 3566 w 10007"/>
              <a:gd name="connsiteY81" fmla="*/ 9077 h 10294"/>
              <a:gd name="connsiteX82" fmla="*/ 3661 w 10007"/>
              <a:gd name="connsiteY82" fmla="*/ 9044 h 10294"/>
              <a:gd name="connsiteX83" fmla="*/ 3661 w 10007"/>
              <a:gd name="connsiteY83" fmla="*/ 8195 h 10294"/>
              <a:gd name="connsiteX84" fmla="*/ 491 w 10007"/>
              <a:gd name="connsiteY84" fmla="*/ 8209 h 10294"/>
              <a:gd name="connsiteX85" fmla="*/ 491 w 10007"/>
              <a:gd name="connsiteY85" fmla="*/ 8838 h 10294"/>
              <a:gd name="connsiteX86" fmla="*/ 615 w 10007"/>
              <a:gd name="connsiteY86" fmla="*/ 8657 h 10294"/>
              <a:gd name="connsiteX87" fmla="*/ 824 w 10007"/>
              <a:gd name="connsiteY87" fmla="*/ 8657 h 10294"/>
              <a:gd name="connsiteX88" fmla="*/ 677 w 10007"/>
              <a:gd name="connsiteY88" fmla="*/ 8486 h 10294"/>
              <a:gd name="connsiteX89" fmla="*/ 250 w 10007"/>
              <a:gd name="connsiteY89" fmla="*/ 8269 h 10294"/>
              <a:gd name="connsiteX90" fmla="*/ 1354 w 10007"/>
              <a:gd name="connsiteY90" fmla="*/ 9184 h 10294"/>
              <a:gd name="connsiteX91" fmla="*/ 1110 w 10007"/>
              <a:gd name="connsiteY91" fmla="*/ 9282 h 10294"/>
              <a:gd name="connsiteX92" fmla="*/ 519 w 10007"/>
              <a:gd name="connsiteY92" fmla="*/ 8684 h 10294"/>
              <a:gd name="connsiteX93" fmla="*/ 7 w 10007"/>
              <a:gd name="connsiteY93" fmla="*/ 7088 h 10294"/>
              <a:gd name="connsiteX94" fmla="*/ 912 w 10007"/>
              <a:gd name="connsiteY94" fmla="*/ 8758 h 10294"/>
              <a:gd name="connsiteX95" fmla="*/ 1470 w 10007"/>
              <a:gd name="connsiteY95" fmla="*/ 9426 h 10294"/>
              <a:gd name="connsiteX96" fmla="*/ 6233 w 10007"/>
              <a:gd name="connsiteY96" fmla="*/ 10294 h 10294"/>
              <a:gd name="connsiteX97" fmla="*/ 8636 w 10007"/>
              <a:gd name="connsiteY97" fmla="*/ 9231 h 10294"/>
              <a:gd name="connsiteX98" fmla="*/ 9125 w 10007"/>
              <a:gd name="connsiteY98" fmla="*/ 8935 h 10294"/>
              <a:gd name="connsiteX0" fmla="*/ 9125 w 10007"/>
              <a:gd name="connsiteY0" fmla="*/ 8935 h 10294"/>
              <a:gd name="connsiteX1" fmla="*/ 10007 w 10007"/>
              <a:gd name="connsiteY1" fmla="*/ 7381 h 10294"/>
              <a:gd name="connsiteX2" fmla="*/ 9180 w 10007"/>
              <a:gd name="connsiteY2" fmla="*/ 7381 h 10294"/>
              <a:gd name="connsiteX3" fmla="*/ 9180 w 10007"/>
              <a:gd name="connsiteY3" fmla="*/ 4128 h 10294"/>
              <a:gd name="connsiteX4" fmla="*/ 7140 w 10007"/>
              <a:gd name="connsiteY4" fmla="*/ 4128 h 10294"/>
              <a:gd name="connsiteX5" fmla="*/ 7140 w 10007"/>
              <a:gd name="connsiteY5" fmla="*/ 3816 h 10294"/>
              <a:gd name="connsiteX6" fmla="*/ 8771 w 10007"/>
              <a:gd name="connsiteY6" fmla="*/ 3816 h 10294"/>
              <a:gd name="connsiteX7" fmla="*/ 8771 w 10007"/>
              <a:gd name="connsiteY7" fmla="*/ 3498 h 10294"/>
              <a:gd name="connsiteX8" fmla="*/ 7140 w 10007"/>
              <a:gd name="connsiteY8" fmla="*/ 3498 h 10294"/>
              <a:gd name="connsiteX9" fmla="*/ 7140 w 10007"/>
              <a:gd name="connsiteY9" fmla="*/ 1365 h 10294"/>
              <a:gd name="connsiteX10" fmla="*/ 4740 w 10007"/>
              <a:gd name="connsiteY10" fmla="*/ 550 h 10294"/>
              <a:gd name="connsiteX11" fmla="*/ 4740 w 10007"/>
              <a:gd name="connsiteY11" fmla="*/ 5672 h 10294"/>
              <a:gd name="connsiteX12" fmla="*/ 4360 w 10007"/>
              <a:gd name="connsiteY12" fmla="*/ 5678 h 10294"/>
              <a:gd name="connsiteX13" fmla="*/ 4360 w 10007"/>
              <a:gd name="connsiteY13" fmla="*/ 1756 h 10294"/>
              <a:gd name="connsiteX14" fmla="*/ 3553 w 10007"/>
              <a:gd name="connsiteY14" fmla="*/ 2061 h 10294"/>
              <a:gd name="connsiteX15" fmla="*/ 3117 w 10007"/>
              <a:gd name="connsiteY15" fmla="*/ 2061 h 10294"/>
              <a:gd name="connsiteX16" fmla="*/ 3117 w 10007"/>
              <a:gd name="connsiteY16" fmla="*/ 0 h 10294"/>
              <a:gd name="connsiteX17" fmla="*/ 2956 w 10007"/>
              <a:gd name="connsiteY17" fmla="*/ 0 h 10294"/>
              <a:gd name="connsiteX18" fmla="*/ 2956 w 10007"/>
              <a:gd name="connsiteY18" fmla="*/ 2061 h 10294"/>
              <a:gd name="connsiteX19" fmla="*/ 2586 w 10007"/>
              <a:gd name="connsiteY19" fmla="*/ 2061 h 10294"/>
              <a:gd name="connsiteX20" fmla="*/ 2586 w 10007"/>
              <a:gd name="connsiteY20" fmla="*/ 2492 h 10294"/>
              <a:gd name="connsiteX21" fmla="*/ 1921 w 10007"/>
              <a:gd name="connsiteY21" fmla="*/ 2815 h 10294"/>
              <a:gd name="connsiteX22" fmla="*/ 1921 w 10007"/>
              <a:gd name="connsiteY22" fmla="*/ 4413 h 10294"/>
              <a:gd name="connsiteX23" fmla="*/ 1565 w 10007"/>
              <a:gd name="connsiteY23" fmla="*/ 4413 h 10294"/>
              <a:gd name="connsiteX24" fmla="*/ 1565 w 10007"/>
              <a:gd name="connsiteY24" fmla="*/ 4837 h 10294"/>
              <a:gd name="connsiteX25" fmla="*/ 1921 w 10007"/>
              <a:gd name="connsiteY25" fmla="*/ 4837 h 10294"/>
              <a:gd name="connsiteX26" fmla="*/ 1921 w 10007"/>
              <a:gd name="connsiteY26" fmla="*/ 5367 h 10294"/>
              <a:gd name="connsiteX27" fmla="*/ 1565 w 10007"/>
              <a:gd name="connsiteY27" fmla="*/ 5367 h 10294"/>
              <a:gd name="connsiteX28" fmla="*/ 1565 w 10007"/>
              <a:gd name="connsiteY28" fmla="*/ 5791 h 10294"/>
              <a:gd name="connsiteX29" fmla="*/ 1921 w 10007"/>
              <a:gd name="connsiteY29" fmla="*/ 5791 h 10294"/>
              <a:gd name="connsiteX30" fmla="*/ 1921 w 10007"/>
              <a:gd name="connsiteY30" fmla="*/ 7043 h 10294"/>
              <a:gd name="connsiteX31" fmla="*/ 860 w 10007"/>
              <a:gd name="connsiteY31" fmla="*/ 7043 h 10294"/>
              <a:gd name="connsiteX32" fmla="*/ 860 w 10007"/>
              <a:gd name="connsiteY32" fmla="*/ 7818 h 10294"/>
              <a:gd name="connsiteX33" fmla="*/ 1404 w 10007"/>
              <a:gd name="connsiteY33" fmla="*/ 7838 h 10294"/>
              <a:gd name="connsiteX34" fmla="*/ 2141 w 10007"/>
              <a:gd name="connsiteY34" fmla="*/ 7315 h 10294"/>
              <a:gd name="connsiteX35" fmla="*/ 2135 w 10007"/>
              <a:gd name="connsiteY35" fmla="*/ 7818 h 10294"/>
              <a:gd name="connsiteX36" fmla="*/ 2814 w 10007"/>
              <a:gd name="connsiteY36" fmla="*/ 7368 h 10294"/>
              <a:gd name="connsiteX37" fmla="*/ 2814 w 10007"/>
              <a:gd name="connsiteY37" fmla="*/ 7818 h 10294"/>
              <a:gd name="connsiteX38" fmla="*/ 3485 w 10007"/>
              <a:gd name="connsiteY38" fmla="*/ 7361 h 10294"/>
              <a:gd name="connsiteX39" fmla="*/ 3491 w 10007"/>
              <a:gd name="connsiteY39" fmla="*/ 7811 h 10294"/>
              <a:gd name="connsiteX40" fmla="*/ 4137 w 10007"/>
              <a:gd name="connsiteY40" fmla="*/ 7328 h 10294"/>
              <a:gd name="connsiteX41" fmla="*/ 4137 w 10007"/>
              <a:gd name="connsiteY41" fmla="*/ 8613 h 10294"/>
              <a:gd name="connsiteX42" fmla="*/ 4212 w 10007"/>
              <a:gd name="connsiteY42" fmla="*/ 8520 h 10294"/>
              <a:gd name="connsiteX43" fmla="*/ 4285 w 10007"/>
              <a:gd name="connsiteY43" fmla="*/ 8434 h 10294"/>
              <a:gd name="connsiteX44" fmla="*/ 4375 w 10007"/>
              <a:gd name="connsiteY44" fmla="*/ 8361 h 10294"/>
              <a:gd name="connsiteX45" fmla="*/ 4474 w 10007"/>
              <a:gd name="connsiteY45" fmla="*/ 8295 h 10294"/>
              <a:gd name="connsiteX46" fmla="*/ 4574 w 10007"/>
              <a:gd name="connsiteY46" fmla="*/ 8249 h 10294"/>
              <a:gd name="connsiteX47" fmla="*/ 4681 w 10007"/>
              <a:gd name="connsiteY47" fmla="*/ 8215 h 10294"/>
              <a:gd name="connsiteX48" fmla="*/ 4793 w 10007"/>
              <a:gd name="connsiteY48" fmla="*/ 8189 h 10294"/>
              <a:gd name="connsiteX49" fmla="*/ 4922 w 10007"/>
              <a:gd name="connsiteY49" fmla="*/ 8182 h 10294"/>
              <a:gd name="connsiteX50" fmla="*/ 5098 w 10007"/>
              <a:gd name="connsiteY50" fmla="*/ 8195 h 10294"/>
              <a:gd name="connsiteX51" fmla="*/ 5273 w 10007"/>
              <a:gd name="connsiteY51" fmla="*/ 8242 h 10294"/>
              <a:gd name="connsiteX52" fmla="*/ 5413 w 10007"/>
              <a:gd name="connsiteY52" fmla="*/ 8321 h 10294"/>
              <a:gd name="connsiteX53" fmla="*/ 5556 w 10007"/>
              <a:gd name="connsiteY53" fmla="*/ 8421 h 10294"/>
              <a:gd name="connsiteX54" fmla="*/ 5677 w 10007"/>
              <a:gd name="connsiteY54" fmla="*/ 8540 h 10294"/>
              <a:gd name="connsiteX55" fmla="*/ 5757 w 10007"/>
              <a:gd name="connsiteY55" fmla="*/ 8686 h 10294"/>
              <a:gd name="connsiteX56" fmla="*/ 5831 w 10007"/>
              <a:gd name="connsiteY56" fmla="*/ 8838 h 10294"/>
              <a:gd name="connsiteX57" fmla="*/ 5856 w 10007"/>
              <a:gd name="connsiteY57" fmla="*/ 9004 h 10294"/>
              <a:gd name="connsiteX58" fmla="*/ 5890 w 10007"/>
              <a:gd name="connsiteY58" fmla="*/ 8997 h 10294"/>
              <a:gd name="connsiteX59" fmla="*/ 5917 w 10007"/>
              <a:gd name="connsiteY59" fmla="*/ 8997 h 10294"/>
              <a:gd name="connsiteX60" fmla="*/ 5944 w 10007"/>
              <a:gd name="connsiteY60" fmla="*/ 8991 h 10294"/>
              <a:gd name="connsiteX61" fmla="*/ 5970 w 10007"/>
              <a:gd name="connsiteY61" fmla="*/ 8991 h 10294"/>
              <a:gd name="connsiteX62" fmla="*/ 6004 w 10007"/>
              <a:gd name="connsiteY62" fmla="*/ 8984 h 10294"/>
              <a:gd name="connsiteX63" fmla="*/ 6036 w 10007"/>
              <a:gd name="connsiteY63" fmla="*/ 8984 h 10294"/>
              <a:gd name="connsiteX64" fmla="*/ 6064 w 10007"/>
              <a:gd name="connsiteY64" fmla="*/ 8984 h 10294"/>
              <a:gd name="connsiteX65" fmla="*/ 6099 w 10007"/>
              <a:gd name="connsiteY65" fmla="*/ 8984 h 10294"/>
              <a:gd name="connsiteX66" fmla="*/ 6239 w 10007"/>
              <a:gd name="connsiteY66" fmla="*/ 8991 h 10294"/>
              <a:gd name="connsiteX67" fmla="*/ 6367 w 10007"/>
              <a:gd name="connsiteY67" fmla="*/ 9024 h 10294"/>
              <a:gd name="connsiteX68" fmla="*/ 6494 w 10007"/>
              <a:gd name="connsiteY68" fmla="*/ 9070 h 10294"/>
              <a:gd name="connsiteX69" fmla="*/ 6610 w 10007"/>
              <a:gd name="connsiteY69" fmla="*/ 9137 h 10294"/>
              <a:gd name="connsiteX70" fmla="*/ 6716 w 10007"/>
              <a:gd name="connsiteY70" fmla="*/ 9216 h 10294"/>
              <a:gd name="connsiteX71" fmla="*/ 6811 w 10007"/>
              <a:gd name="connsiteY71" fmla="*/ 9302 h 10294"/>
              <a:gd name="connsiteX72" fmla="*/ 6886 w 10007"/>
              <a:gd name="connsiteY72" fmla="*/ 9415 h 10294"/>
              <a:gd name="connsiteX73" fmla="*/ 6953 w 10007"/>
              <a:gd name="connsiteY73" fmla="*/ 9527 h 10294"/>
              <a:gd name="connsiteX74" fmla="*/ 3117 w 10007"/>
              <a:gd name="connsiteY74" fmla="*/ 9527 h 10294"/>
              <a:gd name="connsiteX75" fmla="*/ 3156 w 10007"/>
              <a:gd name="connsiteY75" fmla="*/ 9441 h 10294"/>
              <a:gd name="connsiteX76" fmla="*/ 3210 w 10007"/>
              <a:gd name="connsiteY76" fmla="*/ 9355 h 10294"/>
              <a:gd name="connsiteX77" fmla="*/ 3265 w 10007"/>
              <a:gd name="connsiteY77" fmla="*/ 9289 h 10294"/>
              <a:gd name="connsiteX78" fmla="*/ 3336 w 10007"/>
              <a:gd name="connsiteY78" fmla="*/ 9223 h 10294"/>
              <a:gd name="connsiteX79" fmla="*/ 3404 w 10007"/>
              <a:gd name="connsiteY79" fmla="*/ 9170 h 10294"/>
              <a:gd name="connsiteX80" fmla="*/ 3485 w 10007"/>
              <a:gd name="connsiteY80" fmla="*/ 9117 h 10294"/>
              <a:gd name="connsiteX81" fmla="*/ 3566 w 10007"/>
              <a:gd name="connsiteY81" fmla="*/ 9077 h 10294"/>
              <a:gd name="connsiteX82" fmla="*/ 3661 w 10007"/>
              <a:gd name="connsiteY82" fmla="*/ 9044 h 10294"/>
              <a:gd name="connsiteX83" fmla="*/ 3661 w 10007"/>
              <a:gd name="connsiteY83" fmla="*/ 8195 h 10294"/>
              <a:gd name="connsiteX84" fmla="*/ 491 w 10007"/>
              <a:gd name="connsiteY84" fmla="*/ 8209 h 10294"/>
              <a:gd name="connsiteX85" fmla="*/ 615 w 10007"/>
              <a:gd name="connsiteY85" fmla="*/ 8657 h 10294"/>
              <a:gd name="connsiteX86" fmla="*/ 824 w 10007"/>
              <a:gd name="connsiteY86" fmla="*/ 8657 h 10294"/>
              <a:gd name="connsiteX87" fmla="*/ 677 w 10007"/>
              <a:gd name="connsiteY87" fmla="*/ 8486 h 10294"/>
              <a:gd name="connsiteX88" fmla="*/ 250 w 10007"/>
              <a:gd name="connsiteY88" fmla="*/ 8269 h 10294"/>
              <a:gd name="connsiteX89" fmla="*/ 1354 w 10007"/>
              <a:gd name="connsiteY89" fmla="*/ 9184 h 10294"/>
              <a:gd name="connsiteX90" fmla="*/ 1110 w 10007"/>
              <a:gd name="connsiteY90" fmla="*/ 9282 h 10294"/>
              <a:gd name="connsiteX91" fmla="*/ 519 w 10007"/>
              <a:gd name="connsiteY91" fmla="*/ 8684 h 10294"/>
              <a:gd name="connsiteX92" fmla="*/ 7 w 10007"/>
              <a:gd name="connsiteY92" fmla="*/ 7088 h 10294"/>
              <a:gd name="connsiteX93" fmla="*/ 912 w 10007"/>
              <a:gd name="connsiteY93" fmla="*/ 8758 h 10294"/>
              <a:gd name="connsiteX94" fmla="*/ 1470 w 10007"/>
              <a:gd name="connsiteY94" fmla="*/ 9426 h 10294"/>
              <a:gd name="connsiteX95" fmla="*/ 6233 w 10007"/>
              <a:gd name="connsiteY95" fmla="*/ 10294 h 10294"/>
              <a:gd name="connsiteX96" fmla="*/ 8636 w 10007"/>
              <a:gd name="connsiteY96" fmla="*/ 9231 h 10294"/>
              <a:gd name="connsiteX97" fmla="*/ 9125 w 10007"/>
              <a:gd name="connsiteY97" fmla="*/ 8935 h 10294"/>
              <a:gd name="connsiteX0" fmla="*/ 9125 w 10007"/>
              <a:gd name="connsiteY0" fmla="*/ 8935 h 10294"/>
              <a:gd name="connsiteX1" fmla="*/ 10007 w 10007"/>
              <a:gd name="connsiteY1" fmla="*/ 7381 h 10294"/>
              <a:gd name="connsiteX2" fmla="*/ 9180 w 10007"/>
              <a:gd name="connsiteY2" fmla="*/ 7381 h 10294"/>
              <a:gd name="connsiteX3" fmla="*/ 9180 w 10007"/>
              <a:gd name="connsiteY3" fmla="*/ 4128 h 10294"/>
              <a:gd name="connsiteX4" fmla="*/ 7140 w 10007"/>
              <a:gd name="connsiteY4" fmla="*/ 4128 h 10294"/>
              <a:gd name="connsiteX5" fmla="*/ 7140 w 10007"/>
              <a:gd name="connsiteY5" fmla="*/ 3816 h 10294"/>
              <a:gd name="connsiteX6" fmla="*/ 8771 w 10007"/>
              <a:gd name="connsiteY6" fmla="*/ 3816 h 10294"/>
              <a:gd name="connsiteX7" fmla="*/ 8771 w 10007"/>
              <a:gd name="connsiteY7" fmla="*/ 3498 h 10294"/>
              <a:gd name="connsiteX8" fmla="*/ 7140 w 10007"/>
              <a:gd name="connsiteY8" fmla="*/ 3498 h 10294"/>
              <a:gd name="connsiteX9" fmla="*/ 7140 w 10007"/>
              <a:gd name="connsiteY9" fmla="*/ 1365 h 10294"/>
              <a:gd name="connsiteX10" fmla="*/ 4740 w 10007"/>
              <a:gd name="connsiteY10" fmla="*/ 550 h 10294"/>
              <a:gd name="connsiteX11" fmla="*/ 4740 w 10007"/>
              <a:gd name="connsiteY11" fmla="*/ 5672 h 10294"/>
              <a:gd name="connsiteX12" fmla="*/ 4360 w 10007"/>
              <a:gd name="connsiteY12" fmla="*/ 5678 h 10294"/>
              <a:gd name="connsiteX13" fmla="*/ 4360 w 10007"/>
              <a:gd name="connsiteY13" fmla="*/ 1756 h 10294"/>
              <a:gd name="connsiteX14" fmla="*/ 3553 w 10007"/>
              <a:gd name="connsiteY14" fmla="*/ 2061 h 10294"/>
              <a:gd name="connsiteX15" fmla="*/ 3117 w 10007"/>
              <a:gd name="connsiteY15" fmla="*/ 2061 h 10294"/>
              <a:gd name="connsiteX16" fmla="*/ 3117 w 10007"/>
              <a:gd name="connsiteY16" fmla="*/ 0 h 10294"/>
              <a:gd name="connsiteX17" fmla="*/ 2956 w 10007"/>
              <a:gd name="connsiteY17" fmla="*/ 0 h 10294"/>
              <a:gd name="connsiteX18" fmla="*/ 2956 w 10007"/>
              <a:gd name="connsiteY18" fmla="*/ 2061 h 10294"/>
              <a:gd name="connsiteX19" fmla="*/ 2586 w 10007"/>
              <a:gd name="connsiteY19" fmla="*/ 2061 h 10294"/>
              <a:gd name="connsiteX20" fmla="*/ 2586 w 10007"/>
              <a:gd name="connsiteY20" fmla="*/ 2492 h 10294"/>
              <a:gd name="connsiteX21" fmla="*/ 1921 w 10007"/>
              <a:gd name="connsiteY21" fmla="*/ 2815 h 10294"/>
              <a:gd name="connsiteX22" fmla="*/ 1921 w 10007"/>
              <a:gd name="connsiteY22" fmla="*/ 4413 h 10294"/>
              <a:gd name="connsiteX23" fmla="*/ 1565 w 10007"/>
              <a:gd name="connsiteY23" fmla="*/ 4413 h 10294"/>
              <a:gd name="connsiteX24" fmla="*/ 1565 w 10007"/>
              <a:gd name="connsiteY24" fmla="*/ 4837 h 10294"/>
              <a:gd name="connsiteX25" fmla="*/ 1921 w 10007"/>
              <a:gd name="connsiteY25" fmla="*/ 4837 h 10294"/>
              <a:gd name="connsiteX26" fmla="*/ 1921 w 10007"/>
              <a:gd name="connsiteY26" fmla="*/ 5367 h 10294"/>
              <a:gd name="connsiteX27" fmla="*/ 1565 w 10007"/>
              <a:gd name="connsiteY27" fmla="*/ 5367 h 10294"/>
              <a:gd name="connsiteX28" fmla="*/ 1565 w 10007"/>
              <a:gd name="connsiteY28" fmla="*/ 5791 h 10294"/>
              <a:gd name="connsiteX29" fmla="*/ 1921 w 10007"/>
              <a:gd name="connsiteY29" fmla="*/ 5791 h 10294"/>
              <a:gd name="connsiteX30" fmla="*/ 1921 w 10007"/>
              <a:gd name="connsiteY30" fmla="*/ 7043 h 10294"/>
              <a:gd name="connsiteX31" fmla="*/ 860 w 10007"/>
              <a:gd name="connsiteY31" fmla="*/ 7043 h 10294"/>
              <a:gd name="connsiteX32" fmla="*/ 860 w 10007"/>
              <a:gd name="connsiteY32" fmla="*/ 7818 h 10294"/>
              <a:gd name="connsiteX33" fmla="*/ 1404 w 10007"/>
              <a:gd name="connsiteY33" fmla="*/ 7838 h 10294"/>
              <a:gd name="connsiteX34" fmla="*/ 2141 w 10007"/>
              <a:gd name="connsiteY34" fmla="*/ 7315 h 10294"/>
              <a:gd name="connsiteX35" fmla="*/ 2135 w 10007"/>
              <a:gd name="connsiteY35" fmla="*/ 7818 h 10294"/>
              <a:gd name="connsiteX36" fmla="*/ 2814 w 10007"/>
              <a:gd name="connsiteY36" fmla="*/ 7368 h 10294"/>
              <a:gd name="connsiteX37" fmla="*/ 2814 w 10007"/>
              <a:gd name="connsiteY37" fmla="*/ 7818 h 10294"/>
              <a:gd name="connsiteX38" fmla="*/ 3485 w 10007"/>
              <a:gd name="connsiteY38" fmla="*/ 7361 h 10294"/>
              <a:gd name="connsiteX39" fmla="*/ 3491 w 10007"/>
              <a:gd name="connsiteY39" fmla="*/ 7811 h 10294"/>
              <a:gd name="connsiteX40" fmla="*/ 4137 w 10007"/>
              <a:gd name="connsiteY40" fmla="*/ 7328 h 10294"/>
              <a:gd name="connsiteX41" fmla="*/ 4137 w 10007"/>
              <a:gd name="connsiteY41" fmla="*/ 8613 h 10294"/>
              <a:gd name="connsiteX42" fmla="*/ 4212 w 10007"/>
              <a:gd name="connsiteY42" fmla="*/ 8520 h 10294"/>
              <a:gd name="connsiteX43" fmla="*/ 4285 w 10007"/>
              <a:gd name="connsiteY43" fmla="*/ 8434 h 10294"/>
              <a:gd name="connsiteX44" fmla="*/ 4375 w 10007"/>
              <a:gd name="connsiteY44" fmla="*/ 8361 h 10294"/>
              <a:gd name="connsiteX45" fmla="*/ 4474 w 10007"/>
              <a:gd name="connsiteY45" fmla="*/ 8295 h 10294"/>
              <a:gd name="connsiteX46" fmla="*/ 4574 w 10007"/>
              <a:gd name="connsiteY46" fmla="*/ 8249 h 10294"/>
              <a:gd name="connsiteX47" fmla="*/ 4681 w 10007"/>
              <a:gd name="connsiteY47" fmla="*/ 8215 h 10294"/>
              <a:gd name="connsiteX48" fmla="*/ 4793 w 10007"/>
              <a:gd name="connsiteY48" fmla="*/ 8189 h 10294"/>
              <a:gd name="connsiteX49" fmla="*/ 4922 w 10007"/>
              <a:gd name="connsiteY49" fmla="*/ 8182 h 10294"/>
              <a:gd name="connsiteX50" fmla="*/ 5098 w 10007"/>
              <a:gd name="connsiteY50" fmla="*/ 8195 h 10294"/>
              <a:gd name="connsiteX51" fmla="*/ 5273 w 10007"/>
              <a:gd name="connsiteY51" fmla="*/ 8242 h 10294"/>
              <a:gd name="connsiteX52" fmla="*/ 5413 w 10007"/>
              <a:gd name="connsiteY52" fmla="*/ 8321 h 10294"/>
              <a:gd name="connsiteX53" fmla="*/ 5556 w 10007"/>
              <a:gd name="connsiteY53" fmla="*/ 8421 h 10294"/>
              <a:gd name="connsiteX54" fmla="*/ 5677 w 10007"/>
              <a:gd name="connsiteY54" fmla="*/ 8540 h 10294"/>
              <a:gd name="connsiteX55" fmla="*/ 5757 w 10007"/>
              <a:gd name="connsiteY55" fmla="*/ 8686 h 10294"/>
              <a:gd name="connsiteX56" fmla="*/ 5831 w 10007"/>
              <a:gd name="connsiteY56" fmla="*/ 8838 h 10294"/>
              <a:gd name="connsiteX57" fmla="*/ 5856 w 10007"/>
              <a:gd name="connsiteY57" fmla="*/ 9004 h 10294"/>
              <a:gd name="connsiteX58" fmla="*/ 5890 w 10007"/>
              <a:gd name="connsiteY58" fmla="*/ 8997 h 10294"/>
              <a:gd name="connsiteX59" fmla="*/ 5917 w 10007"/>
              <a:gd name="connsiteY59" fmla="*/ 8997 h 10294"/>
              <a:gd name="connsiteX60" fmla="*/ 5944 w 10007"/>
              <a:gd name="connsiteY60" fmla="*/ 8991 h 10294"/>
              <a:gd name="connsiteX61" fmla="*/ 5970 w 10007"/>
              <a:gd name="connsiteY61" fmla="*/ 8991 h 10294"/>
              <a:gd name="connsiteX62" fmla="*/ 6004 w 10007"/>
              <a:gd name="connsiteY62" fmla="*/ 8984 h 10294"/>
              <a:gd name="connsiteX63" fmla="*/ 6036 w 10007"/>
              <a:gd name="connsiteY63" fmla="*/ 8984 h 10294"/>
              <a:gd name="connsiteX64" fmla="*/ 6064 w 10007"/>
              <a:gd name="connsiteY64" fmla="*/ 8984 h 10294"/>
              <a:gd name="connsiteX65" fmla="*/ 6099 w 10007"/>
              <a:gd name="connsiteY65" fmla="*/ 8984 h 10294"/>
              <a:gd name="connsiteX66" fmla="*/ 6239 w 10007"/>
              <a:gd name="connsiteY66" fmla="*/ 8991 h 10294"/>
              <a:gd name="connsiteX67" fmla="*/ 6367 w 10007"/>
              <a:gd name="connsiteY67" fmla="*/ 9024 h 10294"/>
              <a:gd name="connsiteX68" fmla="*/ 6494 w 10007"/>
              <a:gd name="connsiteY68" fmla="*/ 9070 h 10294"/>
              <a:gd name="connsiteX69" fmla="*/ 6610 w 10007"/>
              <a:gd name="connsiteY69" fmla="*/ 9137 h 10294"/>
              <a:gd name="connsiteX70" fmla="*/ 6716 w 10007"/>
              <a:gd name="connsiteY70" fmla="*/ 9216 h 10294"/>
              <a:gd name="connsiteX71" fmla="*/ 6811 w 10007"/>
              <a:gd name="connsiteY71" fmla="*/ 9302 h 10294"/>
              <a:gd name="connsiteX72" fmla="*/ 6886 w 10007"/>
              <a:gd name="connsiteY72" fmla="*/ 9415 h 10294"/>
              <a:gd name="connsiteX73" fmla="*/ 6953 w 10007"/>
              <a:gd name="connsiteY73" fmla="*/ 9527 h 10294"/>
              <a:gd name="connsiteX74" fmla="*/ 3117 w 10007"/>
              <a:gd name="connsiteY74" fmla="*/ 9527 h 10294"/>
              <a:gd name="connsiteX75" fmla="*/ 3156 w 10007"/>
              <a:gd name="connsiteY75" fmla="*/ 9441 h 10294"/>
              <a:gd name="connsiteX76" fmla="*/ 3210 w 10007"/>
              <a:gd name="connsiteY76" fmla="*/ 9355 h 10294"/>
              <a:gd name="connsiteX77" fmla="*/ 3265 w 10007"/>
              <a:gd name="connsiteY77" fmla="*/ 9289 h 10294"/>
              <a:gd name="connsiteX78" fmla="*/ 3336 w 10007"/>
              <a:gd name="connsiteY78" fmla="*/ 9223 h 10294"/>
              <a:gd name="connsiteX79" fmla="*/ 3404 w 10007"/>
              <a:gd name="connsiteY79" fmla="*/ 9170 h 10294"/>
              <a:gd name="connsiteX80" fmla="*/ 3485 w 10007"/>
              <a:gd name="connsiteY80" fmla="*/ 9117 h 10294"/>
              <a:gd name="connsiteX81" fmla="*/ 3566 w 10007"/>
              <a:gd name="connsiteY81" fmla="*/ 9077 h 10294"/>
              <a:gd name="connsiteX82" fmla="*/ 3661 w 10007"/>
              <a:gd name="connsiteY82" fmla="*/ 9044 h 10294"/>
              <a:gd name="connsiteX83" fmla="*/ 3661 w 10007"/>
              <a:gd name="connsiteY83" fmla="*/ 8195 h 10294"/>
              <a:gd name="connsiteX84" fmla="*/ 491 w 10007"/>
              <a:gd name="connsiteY84" fmla="*/ 8209 h 10294"/>
              <a:gd name="connsiteX85" fmla="*/ 615 w 10007"/>
              <a:gd name="connsiteY85" fmla="*/ 8657 h 10294"/>
              <a:gd name="connsiteX86" fmla="*/ 824 w 10007"/>
              <a:gd name="connsiteY86" fmla="*/ 8657 h 10294"/>
              <a:gd name="connsiteX87" fmla="*/ 677 w 10007"/>
              <a:gd name="connsiteY87" fmla="*/ 8486 h 10294"/>
              <a:gd name="connsiteX88" fmla="*/ 250 w 10007"/>
              <a:gd name="connsiteY88" fmla="*/ 8269 h 10294"/>
              <a:gd name="connsiteX89" fmla="*/ 1354 w 10007"/>
              <a:gd name="connsiteY89" fmla="*/ 9184 h 10294"/>
              <a:gd name="connsiteX90" fmla="*/ 1110 w 10007"/>
              <a:gd name="connsiteY90" fmla="*/ 9282 h 10294"/>
              <a:gd name="connsiteX91" fmla="*/ 519 w 10007"/>
              <a:gd name="connsiteY91" fmla="*/ 8684 h 10294"/>
              <a:gd name="connsiteX92" fmla="*/ 7 w 10007"/>
              <a:gd name="connsiteY92" fmla="*/ 7088 h 10294"/>
              <a:gd name="connsiteX93" fmla="*/ 1470 w 10007"/>
              <a:gd name="connsiteY93" fmla="*/ 9426 h 10294"/>
              <a:gd name="connsiteX94" fmla="*/ 6233 w 10007"/>
              <a:gd name="connsiteY94" fmla="*/ 10294 h 10294"/>
              <a:gd name="connsiteX95" fmla="*/ 8636 w 10007"/>
              <a:gd name="connsiteY95" fmla="*/ 9231 h 10294"/>
              <a:gd name="connsiteX96" fmla="*/ 9125 w 10007"/>
              <a:gd name="connsiteY96" fmla="*/ 8935 h 10294"/>
              <a:gd name="connsiteX0" fmla="*/ 9125 w 10007"/>
              <a:gd name="connsiteY0" fmla="*/ 8935 h 10294"/>
              <a:gd name="connsiteX1" fmla="*/ 10007 w 10007"/>
              <a:gd name="connsiteY1" fmla="*/ 7381 h 10294"/>
              <a:gd name="connsiteX2" fmla="*/ 9180 w 10007"/>
              <a:gd name="connsiteY2" fmla="*/ 7381 h 10294"/>
              <a:gd name="connsiteX3" fmla="*/ 9180 w 10007"/>
              <a:gd name="connsiteY3" fmla="*/ 4128 h 10294"/>
              <a:gd name="connsiteX4" fmla="*/ 7140 w 10007"/>
              <a:gd name="connsiteY4" fmla="*/ 4128 h 10294"/>
              <a:gd name="connsiteX5" fmla="*/ 7140 w 10007"/>
              <a:gd name="connsiteY5" fmla="*/ 3816 h 10294"/>
              <a:gd name="connsiteX6" fmla="*/ 8771 w 10007"/>
              <a:gd name="connsiteY6" fmla="*/ 3816 h 10294"/>
              <a:gd name="connsiteX7" fmla="*/ 8771 w 10007"/>
              <a:gd name="connsiteY7" fmla="*/ 3498 h 10294"/>
              <a:gd name="connsiteX8" fmla="*/ 7140 w 10007"/>
              <a:gd name="connsiteY8" fmla="*/ 3498 h 10294"/>
              <a:gd name="connsiteX9" fmla="*/ 7140 w 10007"/>
              <a:gd name="connsiteY9" fmla="*/ 1365 h 10294"/>
              <a:gd name="connsiteX10" fmla="*/ 4740 w 10007"/>
              <a:gd name="connsiteY10" fmla="*/ 550 h 10294"/>
              <a:gd name="connsiteX11" fmla="*/ 4740 w 10007"/>
              <a:gd name="connsiteY11" fmla="*/ 5672 h 10294"/>
              <a:gd name="connsiteX12" fmla="*/ 4360 w 10007"/>
              <a:gd name="connsiteY12" fmla="*/ 5678 h 10294"/>
              <a:gd name="connsiteX13" fmla="*/ 4360 w 10007"/>
              <a:gd name="connsiteY13" fmla="*/ 1756 h 10294"/>
              <a:gd name="connsiteX14" fmla="*/ 3553 w 10007"/>
              <a:gd name="connsiteY14" fmla="*/ 2061 h 10294"/>
              <a:gd name="connsiteX15" fmla="*/ 3117 w 10007"/>
              <a:gd name="connsiteY15" fmla="*/ 2061 h 10294"/>
              <a:gd name="connsiteX16" fmla="*/ 3117 w 10007"/>
              <a:gd name="connsiteY16" fmla="*/ 0 h 10294"/>
              <a:gd name="connsiteX17" fmla="*/ 2956 w 10007"/>
              <a:gd name="connsiteY17" fmla="*/ 0 h 10294"/>
              <a:gd name="connsiteX18" fmla="*/ 2956 w 10007"/>
              <a:gd name="connsiteY18" fmla="*/ 2061 h 10294"/>
              <a:gd name="connsiteX19" fmla="*/ 2586 w 10007"/>
              <a:gd name="connsiteY19" fmla="*/ 2061 h 10294"/>
              <a:gd name="connsiteX20" fmla="*/ 2586 w 10007"/>
              <a:gd name="connsiteY20" fmla="*/ 2492 h 10294"/>
              <a:gd name="connsiteX21" fmla="*/ 1921 w 10007"/>
              <a:gd name="connsiteY21" fmla="*/ 2815 h 10294"/>
              <a:gd name="connsiteX22" fmla="*/ 1921 w 10007"/>
              <a:gd name="connsiteY22" fmla="*/ 4413 h 10294"/>
              <a:gd name="connsiteX23" fmla="*/ 1565 w 10007"/>
              <a:gd name="connsiteY23" fmla="*/ 4413 h 10294"/>
              <a:gd name="connsiteX24" fmla="*/ 1565 w 10007"/>
              <a:gd name="connsiteY24" fmla="*/ 4837 h 10294"/>
              <a:gd name="connsiteX25" fmla="*/ 1921 w 10007"/>
              <a:gd name="connsiteY25" fmla="*/ 4837 h 10294"/>
              <a:gd name="connsiteX26" fmla="*/ 1921 w 10007"/>
              <a:gd name="connsiteY26" fmla="*/ 5367 h 10294"/>
              <a:gd name="connsiteX27" fmla="*/ 1565 w 10007"/>
              <a:gd name="connsiteY27" fmla="*/ 5367 h 10294"/>
              <a:gd name="connsiteX28" fmla="*/ 1565 w 10007"/>
              <a:gd name="connsiteY28" fmla="*/ 5791 h 10294"/>
              <a:gd name="connsiteX29" fmla="*/ 1921 w 10007"/>
              <a:gd name="connsiteY29" fmla="*/ 5791 h 10294"/>
              <a:gd name="connsiteX30" fmla="*/ 1921 w 10007"/>
              <a:gd name="connsiteY30" fmla="*/ 7043 h 10294"/>
              <a:gd name="connsiteX31" fmla="*/ 860 w 10007"/>
              <a:gd name="connsiteY31" fmla="*/ 7043 h 10294"/>
              <a:gd name="connsiteX32" fmla="*/ 860 w 10007"/>
              <a:gd name="connsiteY32" fmla="*/ 7818 h 10294"/>
              <a:gd name="connsiteX33" fmla="*/ 1404 w 10007"/>
              <a:gd name="connsiteY33" fmla="*/ 7838 h 10294"/>
              <a:gd name="connsiteX34" fmla="*/ 2141 w 10007"/>
              <a:gd name="connsiteY34" fmla="*/ 7315 h 10294"/>
              <a:gd name="connsiteX35" fmla="*/ 2135 w 10007"/>
              <a:gd name="connsiteY35" fmla="*/ 7818 h 10294"/>
              <a:gd name="connsiteX36" fmla="*/ 2814 w 10007"/>
              <a:gd name="connsiteY36" fmla="*/ 7368 h 10294"/>
              <a:gd name="connsiteX37" fmla="*/ 2814 w 10007"/>
              <a:gd name="connsiteY37" fmla="*/ 7818 h 10294"/>
              <a:gd name="connsiteX38" fmla="*/ 3485 w 10007"/>
              <a:gd name="connsiteY38" fmla="*/ 7361 h 10294"/>
              <a:gd name="connsiteX39" fmla="*/ 3491 w 10007"/>
              <a:gd name="connsiteY39" fmla="*/ 7811 h 10294"/>
              <a:gd name="connsiteX40" fmla="*/ 4137 w 10007"/>
              <a:gd name="connsiteY40" fmla="*/ 7328 h 10294"/>
              <a:gd name="connsiteX41" fmla="*/ 4137 w 10007"/>
              <a:gd name="connsiteY41" fmla="*/ 8613 h 10294"/>
              <a:gd name="connsiteX42" fmla="*/ 4212 w 10007"/>
              <a:gd name="connsiteY42" fmla="*/ 8520 h 10294"/>
              <a:gd name="connsiteX43" fmla="*/ 4285 w 10007"/>
              <a:gd name="connsiteY43" fmla="*/ 8434 h 10294"/>
              <a:gd name="connsiteX44" fmla="*/ 4375 w 10007"/>
              <a:gd name="connsiteY44" fmla="*/ 8361 h 10294"/>
              <a:gd name="connsiteX45" fmla="*/ 4474 w 10007"/>
              <a:gd name="connsiteY45" fmla="*/ 8295 h 10294"/>
              <a:gd name="connsiteX46" fmla="*/ 4574 w 10007"/>
              <a:gd name="connsiteY46" fmla="*/ 8249 h 10294"/>
              <a:gd name="connsiteX47" fmla="*/ 4681 w 10007"/>
              <a:gd name="connsiteY47" fmla="*/ 8215 h 10294"/>
              <a:gd name="connsiteX48" fmla="*/ 4793 w 10007"/>
              <a:gd name="connsiteY48" fmla="*/ 8189 h 10294"/>
              <a:gd name="connsiteX49" fmla="*/ 4922 w 10007"/>
              <a:gd name="connsiteY49" fmla="*/ 8182 h 10294"/>
              <a:gd name="connsiteX50" fmla="*/ 5098 w 10007"/>
              <a:gd name="connsiteY50" fmla="*/ 8195 h 10294"/>
              <a:gd name="connsiteX51" fmla="*/ 5273 w 10007"/>
              <a:gd name="connsiteY51" fmla="*/ 8242 h 10294"/>
              <a:gd name="connsiteX52" fmla="*/ 5413 w 10007"/>
              <a:gd name="connsiteY52" fmla="*/ 8321 h 10294"/>
              <a:gd name="connsiteX53" fmla="*/ 5556 w 10007"/>
              <a:gd name="connsiteY53" fmla="*/ 8421 h 10294"/>
              <a:gd name="connsiteX54" fmla="*/ 5677 w 10007"/>
              <a:gd name="connsiteY54" fmla="*/ 8540 h 10294"/>
              <a:gd name="connsiteX55" fmla="*/ 5757 w 10007"/>
              <a:gd name="connsiteY55" fmla="*/ 8686 h 10294"/>
              <a:gd name="connsiteX56" fmla="*/ 5831 w 10007"/>
              <a:gd name="connsiteY56" fmla="*/ 8838 h 10294"/>
              <a:gd name="connsiteX57" fmla="*/ 5856 w 10007"/>
              <a:gd name="connsiteY57" fmla="*/ 9004 h 10294"/>
              <a:gd name="connsiteX58" fmla="*/ 5890 w 10007"/>
              <a:gd name="connsiteY58" fmla="*/ 8997 h 10294"/>
              <a:gd name="connsiteX59" fmla="*/ 5917 w 10007"/>
              <a:gd name="connsiteY59" fmla="*/ 8997 h 10294"/>
              <a:gd name="connsiteX60" fmla="*/ 5944 w 10007"/>
              <a:gd name="connsiteY60" fmla="*/ 8991 h 10294"/>
              <a:gd name="connsiteX61" fmla="*/ 5970 w 10007"/>
              <a:gd name="connsiteY61" fmla="*/ 8991 h 10294"/>
              <a:gd name="connsiteX62" fmla="*/ 6004 w 10007"/>
              <a:gd name="connsiteY62" fmla="*/ 8984 h 10294"/>
              <a:gd name="connsiteX63" fmla="*/ 6036 w 10007"/>
              <a:gd name="connsiteY63" fmla="*/ 8984 h 10294"/>
              <a:gd name="connsiteX64" fmla="*/ 6064 w 10007"/>
              <a:gd name="connsiteY64" fmla="*/ 8984 h 10294"/>
              <a:gd name="connsiteX65" fmla="*/ 6099 w 10007"/>
              <a:gd name="connsiteY65" fmla="*/ 8984 h 10294"/>
              <a:gd name="connsiteX66" fmla="*/ 6239 w 10007"/>
              <a:gd name="connsiteY66" fmla="*/ 8991 h 10294"/>
              <a:gd name="connsiteX67" fmla="*/ 6367 w 10007"/>
              <a:gd name="connsiteY67" fmla="*/ 9024 h 10294"/>
              <a:gd name="connsiteX68" fmla="*/ 6494 w 10007"/>
              <a:gd name="connsiteY68" fmla="*/ 9070 h 10294"/>
              <a:gd name="connsiteX69" fmla="*/ 6610 w 10007"/>
              <a:gd name="connsiteY69" fmla="*/ 9137 h 10294"/>
              <a:gd name="connsiteX70" fmla="*/ 6716 w 10007"/>
              <a:gd name="connsiteY70" fmla="*/ 9216 h 10294"/>
              <a:gd name="connsiteX71" fmla="*/ 6811 w 10007"/>
              <a:gd name="connsiteY71" fmla="*/ 9302 h 10294"/>
              <a:gd name="connsiteX72" fmla="*/ 6886 w 10007"/>
              <a:gd name="connsiteY72" fmla="*/ 9415 h 10294"/>
              <a:gd name="connsiteX73" fmla="*/ 6953 w 10007"/>
              <a:gd name="connsiteY73" fmla="*/ 9527 h 10294"/>
              <a:gd name="connsiteX74" fmla="*/ 3117 w 10007"/>
              <a:gd name="connsiteY74" fmla="*/ 9527 h 10294"/>
              <a:gd name="connsiteX75" fmla="*/ 3156 w 10007"/>
              <a:gd name="connsiteY75" fmla="*/ 9441 h 10294"/>
              <a:gd name="connsiteX76" fmla="*/ 3210 w 10007"/>
              <a:gd name="connsiteY76" fmla="*/ 9355 h 10294"/>
              <a:gd name="connsiteX77" fmla="*/ 3265 w 10007"/>
              <a:gd name="connsiteY77" fmla="*/ 9289 h 10294"/>
              <a:gd name="connsiteX78" fmla="*/ 3336 w 10007"/>
              <a:gd name="connsiteY78" fmla="*/ 9223 h 10294"/>
              <a:gd name="connsiteX79" fmla="*/ 3404 w 10007"/>
              <a:gd name="connsiteY79" fmla="*/ 9170 h 10294"/>
              <a:gd name="connsiteX80" fmla="*/ 3485 w 10007"/>
              <a:gd name="connsiteY80" fmla="*/ 9117 h 10294"/>
              <a:gd name="connsiteX81" fmla="*/ 3566 w 10007"/>
              <a:gd name="connsiteY81" fmla="*/ 9077 h 10294"/>
              <a:gd name="connsiteX82" fmla="*/ 3661 w 10007"/>
              <a:gd name="connsiteY82" fmla="*/ 9044 h 10294"/>
              <a:gd name="connsiteX83" fmla="*/ 3661 w 10007"/>
              <a:gd name="connsiteY83" fmla="*/ 8195 h 10294"/>
              <a:gd name="connsiteX84" fmla="*/ 491 w 10007"/>
              <a:gd name="connsiteY84" fmla="*/ 8209 h 10294"/>
              <a:gd name="connsiteX85" fmla="*/ 615 w 10007"/>
              <a:gd name="connsiteY85" fmla="*/ 8657 h 10294"/>
              <a:gd name="connsiteX86" fmla="*/ 677 w 10007"/>
              <a:gd name="connsiteY86" fmla="*/ 8486 h 10294"/>
              <a:gd name="connsiteX87" fmla="*/ 250 w 10007"/>
              <a:gd name="connsiteY87" fmla="*/ 8269 h 10294"/>
              <a:gd name="connsiteX88" fmla="*/ 1354 w 10007"/>
              <a:gd name="connsiteY88" fmla="*/ 9184 h 10294"/>
              <a:gd name="connsiteX89" fmla="*/ 1110 w 10007"/>
              <a:gd name="connsiteY89" fmla="*/ 9282 h 10294"/>
              <a:gd name="connsiteX90" fmla="*/ 519 w 10007"/>
              <a:gd name="connsiteY90" fmla="*/ 8684 h 10294"/>
              <a:gd name="connsiteX91" fmla="*/ 7 w 10007"/>
              <a:gd name="connsiteY91" fmla="*/ 7088 h 10294"/>
              <a:gd name="connsiteX92" fmla="*/ 1470 w 10007"/>
              <a:gd name="connsiteY92" fmla="*/ 9426 h 10294"/>
              <a:gd name="connsiteX93" fmla="*/ 6233 w 10007"/>
              <a:gd name="connsiteY93" fmla="*/ 10294 h 10294"/>
              <a:gd name="connsiteX94" fmla="*/ 8636 w 10007"/>
              <a:gd name="connsiteY94" fmla="*/ 9231 h 10294"/>
              <a:gd name="connsiteX95" fmla="*/ 9125 w 10007"/>
              <a:gd name="connsiteY95" fmla="*/ 8935 h 10294"/>
              <a:gd name="connsiteX0" fmla="*/ 9121 w 10003"/>
              <a:gd name="connsiteY0" fmla="*/ 8935 h 10294"/>
              <a:gd name="connsiteX1" fmla="*/ 10003 w 10003"/>
              <a:gd name="connsiteY1" fmla="*/ 7381 h 10294"/>
              <a:gd name="connsiteX2" fmla="*/ 9176 w 10003"/>
              <a:gd name="connsiteY2" fmla="*/ 7381 h 10294"/>
              <a:gd name="connsiteX3" fmla="*/ 9176 w 10003"/>
              <a:gd name="connsiteY3" fmla="*/ 4128 h 10294"/>
              <a:gd name="connsiteX4" fmla="*/ 7136 w 10003"/>
              <a:gd name="connsiteY4" fmla="*/ 4128 h 10294"/>
              <a:gd name="connsiteX5" fmla="*/ 7136 w 10003"/>
              <a:gd name="connsiteY5" fmla="*/ 3816 h 10294"/>
              <a:gd name="connsiteX6" fmla="*/ 8767 w 10003"/>
              <a:gd name="connsiteY6" fmla="*/ 3816 h 10294"/>
              <a:gd name="connsiteX7" fmla="*/ 8767 w 10003"/>
              <a:gd name="connsiteY7" fmla="*/ 3498 h 10294"/>
              <a:gd name="connsiteX8" fmla="*/ 7136 w 10003"/>
              <a:gd name="connsiteY8" fmla="*/ 3498 h 10294"/>
              <a:gd name="connsiteX9" fmla="*/ 7136 w 10003"/>
              <a:gd name="connsiteY9" fmla="*/ 1365 h 10294"/>
              <a:gd name="connsiteX10" fmla="*/ 4736 w 10003"/>
              <a:gd name="connsiteY10" fmla="*/ 550 h 10294"/>
              <a:gd name="connsiteX11" fmla="*/ 4736 w 10003"/>
              <a:gd name="connsiteY11" fmla="*/ 5672 h 10294"/>
              <a:gd name="connsiteX12" fmla="*/ 4356 w 10003"/>
              <a:gd name="connsiteY12" fmla="*/ 5678 h 10294"/>
              <a:gd name="connsiteX13" fmla="*/ 4356 w 10003"/>
              <a:gd name="connsiteY13" fmla="*/ 1756 h 10294"/>
              <a:gd name="connsiteX14" fmla="*/ 3549 w 10003"/>
              <a:gd name="connsiteY14" fmla="*/ 2061 h 10294"/>
              <a:gd name="connsiteX15" fmla="*/ 3113 w 10003"/>
              <a:gd name="connsiteY15" fmla="*/ 2061 h 10294"/>
              <a:gd name="connsiteX16" fmla="*/ 3113 w 10003"/>
              <a:gd name="connsiteY16" fmla="*/ 0 h 10294"/>
              <a:gd name="connsiteX17" fmla="*/ 2952 w 10003"/>
              <a:gd name="connsiteY17" fmla="*/ 0 h 10294"/>
              <a:gd name="connsiteX18" fmla="*/ 2952 w 10003"/>
              <a:gd name="connsiteY18" fmla="*/ 2061 h 10294"/>
              <a:gd name="connsiteX19" fmla="*/ 2582 w 10003"/>
              <a:gd name="connsiteY19" fmla="*/ 2061 h 10294"/>
              <a:gd name="connsiteX20" fmla="*/ 2582 w 10003"/>
              <a:gd name="connsiteY20" fmla="*/ 2492 h 10294"/>
              <a:gd name="connsiteX21" fmla="*/ 1917 w 10003"/>
              <a:gd name="connsiteY21" fmla="*/ 2815 h 10294"/>
              <a:gd name="connsiteX22" fmla="*/ 1917 w 10003"/>
              <a:gd name="connsiteY22" fmla="*/ 4413 h 10294"/>
              <a:gd name="connsiteX23" fmla="*/ 1561 w 10003"/>
              <a:gd name="connsiteY23" fmla="*/ 4413 h 10294"/>
              <a:gd name="connsiteX24" fmla="*/ 1561 w 10003"/>
              <a:gd name="connsiteY24" fmla="*/ 4837 h 10294"/>
              <a:gd name="connsiteX25" fmla="*/ 1917 w 10003"/>
              <a:gd name="connsiteY25" fmla="*/ 4837 h 10294"/>
              <a:gd name="connsiteX26" fmla="*/ 1917 w 10003"/>
              <a:gd name="connsiteY26" fmla="*/ 5367 h 10294"/>
              <a:gd name="connsiteX27" fmla="*/ 1561 w 10003"/>
              <a:gd name="connsiteY27" fmla="*/ 5367 h 10294"/>
              <a:gd name="connsiteX28" fmla="*/ 1561 w 10003"/>
              <a:gd name="connsiteY28" fmla="*/ 5791 h 10294"/>
              <a:gd name="connsiteX29" fmla="*/ 1917 w 10003"/>
              <a:gd name="connsiteY29" fmla="*/ 5791 h 10294"/>
              <a:gd name="connsiteX30" fmla="*/ 1917 w 10003"/>
              <a:gd name="connsiteY30" fmla="*/ 7043 h 10294"/>
              <a:gd name="connsiteX31" fmla="*/ 856 w 10003"/>
              <a:gd name="connsiteY31" fmla="*/ 7043 h 10294"/>
              <a:gd name="connsiteX32" fmla="*/ 856 w 10003"/>
              <a:gd name="connsiteY32" fmla="*/ 7818 h 10294"/>
              <a:gd name="connsiteX33" fmla="*/ 1400 w 10003"/>
              <a:gd name="connsiteY33" fmla="*/ 7838 h 10294"/>
              <a:gd name="connsiteX34" fmla="*/ 2137 w 10003"/>
              <a:gd name="connsiteY34" fmla="*/ 7315 h 10294"/>
              <a:gd name="connsiteX35" fmla="*/ 2131 w 10003"/>
              <a:gd name="connsiteY35" fmla="*/ 7818 h 10294"/>
              <a:gd name="connsiteX36" fmla="*/ 2810 w 10003"/>
              <a:gd name="connsiteY36" fmla="*/ 7368 h 10294"/>
              <a:gd name="connsiteX37" fmla="*/ 2810 w 10003"/>
              <a:gd name="connsiteY37" fmla="*/ 7818 h 10294"/>
              <a:gd name="connsiteX38" fmla="*/ 3481 w 10003"/>
              <a:gd name="connsiteY38" fmla="*/ 7361 h 10294"/>
              <a:gd name="connsiteX39" fmla="*/ 3487 w 10003"/>
              <a:gd name="connsiteY39" fmla="*/ 7811 h 10294"/>
              <a:gd name="connsiteX40" fmla="*/ 4133 w 10003"/>
              <a:gd name="connsiteY40" fmla="*/ 7328 h 10294"/>
              <a:gd name="connsiteX41" fmla="*/ 4133 w 10003"/>
              <a:gd name="connsiteY41" fmla="*/ 8613 h 10294"/>
              <a:gd name="connsiteX42" fmla="*/ 4208 w 10003"/>
              <a:gd name="connsiteY42" fmla="*/ 8520 h 10294"/>
              <a:gd name="connsiteX43" fmla="*/ 4281 w 10003"/>
              <a:gd name="connsiteY43" fmla="*/ 8434 h 10294"/>
              <a:gd name="connsiteX44" fmla="*/ 4371 w 10003"/>
              <a:gd name="connsiteY44" fmla="*/ 8361 h 10294"/>
              <a:gd name="connsiteX45" fmla="*/ 4470 w 10003"/>
              <a:gd name="connsiteY45" fmla="*/ 8295 h 10294"/>
              <a:gd name="connsiteX46" fmla="*/ 4570 w 10003"/>
              <a:gd name="connsiteY46" fmla="*/ 8249 h 10294"/>
              <a:gd name="connsiteX47" fmla="*/ 4677 w 10003"/>
              <a:gd name="connsiteY47" fmla="*/ 8215 h 10294"/>
              <a:gd name="connsiteX48" fmla="*/ 4789 w 10003"/>
              <a:gd name="connsiteY48" fmla="*/ 8189 h 10294"/>
              <a:gd name="connsiteX49" fmla="*/ 4918 w 10003"/>
              <a:gd name="connsiteY49" fmla="*/ 8182 h 10294"/>
              <a:gd name="connsiteX50" fmla="*/ 5094 w 10003"/>
              <a:gd name="connsiteY50" fmla="*/ 8195 h 10294"/>
              <a:gd name="connsiteX51" fmla="*/ 5269 w 10003"/>
              <a:gd name="connsiteY51" fmla="*/ 8242 h 10294"/>
              <a:gd name="connsiteX52" fmla="*/ 5409 w 10003"/>
              <a:gd name="connsiteY52" fmla="*/ 8321 h 10294"/>
              <a:gd name="connsiteX53" fmla="*/ 5552 w 10003"/>
              <a:gd name="connsiteY53" fmla="*/ 8421 h 10294"/>
              <a:gd name="connsiteX54" fmla="*/ 5673 w 10003"/>
              <a:gd name="connsiteY54" fmla="*/ 8540 h 10294"/>
              <a:gd name="connsiteX55" fmla="*/ 5753 w 10003"/>
              <a:gd name="connsiteY55" fmla="*/ 8686 h 10294"/>
              <a:gd name="connsiteX56" fmla="*/ 5827 w 10003"/>
              <a:gd name="connsiteY56" fmla="*/ 8838 h 10294"/>
              <a:gd name="connsiteX57" fmla="*/ 5852 w 10003"/>
              <a:gd name="connsiteY57" fmla="*/ 9004 h 10294"/>
              <a:gd name="connsiteX58" fmla="*/ 5886 w 10003"/>
              <a:gd name="connsiteY58" fmla="*/ 8997 h 10294"/>
              <a:gd name="connsiteX59" fmla="*/ 5913 w 10003"/>
              <a:gd name="connsiteY59" fmla="*/ 8997 h 10294"/>
              <a:gd name="connsiteX60" fmla="*/ 5940 w 10003"/>
              <a:gd name="connsiteY60" fmla="*/ 8991 h 10294"/>
              <a:gd name="connsiteX61" fmla="*/ 5966 w 10003"/>
              <a:gd name="connsiteY61" fmla="*/ 8991 h 10294"/>
              <a:gd name="connsiteX62" fmla="*/ 6000 w 10003"/>
              <a:gd name="connsiteY62" fmla="*/ 8984 h 10294"/>
              <a:gd name="connsiteX63" fmla="*/ 6032 w 10003"/>
              <a:gd name="connsiteY63" fmla="*/ 8984 h 10294"/>
              <a:gd name="connsiteX64" fmla="*/ 6060 w 10003"/>
              <a:gd name="connsiteY64" fmla="*/ 8984 h 10294"/>
              <a:gd name="connsiteX65" fmla="*/ 6095 w 10003"/>
              <a:gd name="connsiteY65" fmla="*/ 8984 h 10294"/>
              <a:gd name="connsiteX66" fmla="*/ 6235 w 10003"/>
              <a:gd name="connsiteY66" fmla="*/ 8991 h 10294"/>
              <a:gd name="connsiteX67" fmla="*/ 6363 w 10003"/>
              <a:gd name="connsiteY67" fmla="*/ 9024 h 10294"/>
              <a:gd name="connsiteX68" fmla="*/ 6490 w 10003"/>
              <a:gd name="connsiteY68" fmla="*/ 9070 h 10294"/>
              <a:gd name="connsiteX69" fmla="*/ 6606 w 10003"/>
              <a:gd name="connsiteY69" fmla="*/ 9137 h 10294"/>
              <a:gd name="connsiteX70" fmla="*/ 6712 w 10003"/>
              <a:gd name="connsiteY70" fmla="*/ 9216 h 10294"/>
              <a:gd name="connsiteX71" fmla="*/ 6807 w 10003"/>
              <a:gd name="connsiteY71" fmla="*/ 9302 h 10294"/>
              <a:gd name="connsiteX72" fmla="*/ 6882 w 10003"/>
              <a:gd name="connsiteY72" fmla="*/ 9415 h 10294"/>
              <a:gd name="connsiteX73" fmla="*/ 6949 w 10003"/>
              <a:gd name="connsiteY73" fmla="*/ 9527 h 10294"/>
              <a:gd name="connsiteX74" fmla="*/ 3113 w 10003"/>
              <a:gd name="connsiteY74" fmla="*/ 9527 h 10294"/>
              <a:gd name="connsiteX75" fmla="*/ 3152 w 10003"/>
              <a:gd name="connsiteY75" fmla="*/ 9441 h 10294"/>
              <a:gd name="connsiteX76" fmla="*/ 3206 w 10003"/>
              <a:gd name="connsiteY76" fmla="*/ 9355 h 10294"/>
              <a:gd name="connsiteX77" fmla="*/ 3261 w 10003"/>
              <a:gd name="connsiteY77" fmla="*/ 9289 h 10294"/>
              <a:gd name="connsiteX78" fmla="*/ 3332 w 10003"/>
              <a:gd name="connsiteY78" fmla="*/ 9223 h 10294"/>
              <a:gd name="connsiteX79" fmla="*/ 3400 w 10003"/>
              <a:gd name="connsiteY79" fmla="*/ 9170 h 10294"/>
              <a:gd name="connsiteX80" fmla="*/ 3481 w 10003"/>
              <a:gd name="connsiteY80" fmla="*/ 9117 h 10294"/>
              <a:gd name="connsiteX81" fmla="*/ 3562 w 10003"/>
              <a:gd name="connsiteY81" fmla="*/ 9077 h 10294"/>
              <a:gd name="connsiteX82" fmla="*/ 3657 w 10003"/>
              <a:gd name="connsiteY82" fmla="*/ 9044 h 10294"/>
              <a:gd name="connsiteX83" fmla="*/ 3657 w 10003"/>
              <a:gd name="connsiteY83" fmla="*/ 8195 h 10294"/>
              <a:gd name="connsiteX84" fmla="*/ 487 w 10003"/>
              <a:gd name="connsiteY84" fmla="*/ 8209 h 10294"/>
              <a:gd name="connsiteX85" fmla="*/ 611 w 10003"/>
              <a:gd name="connsiteY85" fmla="*/ 8657 h 10294"/>
              <a:gd name="connsiteX86" fmla="*/ 673 w 10003"/>
              <a:gd name="connsiteY86" fmla="*/ 8486 h 10294"/>
              <a:gd name="connsiteX87" fmla="*/ 246 w 10003"/>
              <a:gd name="connsiteY87" fmla="*/ 8269 h 10294"/>
              <a:gd name="connsiteX88" fmla="*/ 1350 w 10003"/>
              <a:gd name="connsiteY88" fmla="*/ 9184 h 10294"/>
              <a:gd name="connsiteX89" fmla="*/ 1106 w 10003"/>
              <a:gd name="connsiteY89" fmla="*/ 9282 h 10294"/>
              <a:gd name="connsiteX90" fmla="*/ 3 w 10003"/>
              <a:gd name="connsiteY90" fmla="*/ 7088 h 10294"/>
              <a:gd name="connsiteX91" fmla="*/ 1466 w 10003"/>
              <a:gd name="connsiteY91" fmla="*/ 9426 h 10294"/>
              <a:gd name="connsiteX92" fmla="*/ 6229 w 10003"/>
              <a:gd name="connsiteY92" fmla="*/ 10294 h 10294"/>
              <a:gd name="connsiteX93" fmla="*/ 8632 w 10003"/>
              <a:gd name="connsiteY93" fmla="*/ 9231 h 10294"/>
              <a:gd name="connsiteX94" fmla="*/ 9121 w 10003"/>
              <a:gd name="connsiteY94" fmla="*/ 8935 h 10294"/>
              <a:gd name="connsiteX0" fmla="*/ 9121 w 10003"/>
              <a:gd name="connsiteY0" fmla="*/ 8935 h 10294"/>
              <a:gd name="connsiteX1" fmla="*/ 10003 w 10003"/>
              <a:gd name="connsiteY1" fmla="*/ 7381 h 10294"/>
              <a:gd name="connsiteX2" fmla="*/ 9176 w 10003"/>
              <a:gd name="connsiteY2" fmla="*/ 7381 h 10294"/>
              <a:gd name="connsiteX3" fmla="*/ 9176 w 10003"/>
              <a:gd name="connsiteY3" fmla="*/ 4128 h 10294"/>
              <a:gd name="connsiteX4" fmla="*/ 7136 w 10003"/>
              <a:gd name="connsiteY4" fmla="*/ 4128 h 10294"/>
              <a:gd name="connsiteX5" fmla="*/ 7136 w 10003"/>
              <a:gd name="connsiteY5" fmla="*/ 3816 h 10294"/>
              <a:gd name="connsiteX6" fmla="*/ 8767 w 10003"/>
              <a:gd name="connsiteY6" fmla="*/ 3816 h 10294"/>
              <a:gd name="connsiteX7" fmla="*/ 8767 w 10003"/>
              <a:gd name="connsiteY7" fmla="*/ 3498 h 10294"/>
              <a:gd name="connsiteX8" fmla="*/ 7136 w 10003"/>
              <a:gd name="connsiteY8" fmla="*/ 3498 h 10294"/>
              <a:gd name="connsiteX9" fmla="*/ 7136 w 10003"/>
              <a:gd name="connsiteY9" fmla="*/ 1365 h 10294"/>
              <a:gd name="connsiteX10" fmla="*/ 4736 w 10003"/>
              <a:gd name="connsiteY10" fmla="*/ 550 h 10294"/>
              <a:gd name="connsiteX11" fmla="*/ 4736 w 10003"/>
              <a:gd name="connsiteY11" fmla="*/ 5672 h 10294"/>
              <a:gd name="connsiteX12" fmla="*/ 4356 w 10003"/>
              <a:gd name="connsiteY12" fmla="*/ 5678 h 10294"/>
              <a:gd name="connsiteX13" fmla="*/ 4356 w 10003"/>
              <a:gd name="connsiteY13" fmla="*/ 1756 h 10294"/>
              <a:gd name="connsiteX14" fmla="*/ 3549 w 10003"/>
              <a:gd name="connsiteY14" fmla="*/ 2061 h 10294"/>
              <a:gd name="connsiteX15" fmla="*/ 3113 w 10003"/>
              <a:gd name="connsiteY15" fmla="*/ 2061 h 10294"/>
              <a:gd name="connsiteX16" fmla="*/ 3113 w 10003"/>
              <a:gd name="connsiteY16" fmla="*/ 0 h 10294"/>
              <a:gd name="connsiteX17" fmla="*/ 2952 w 10003"/>
              <a:gd name="connsiteY17" fmla="*/ 0 h 10294"/>
              <a:gd name="connsiteX18" fmla="*/ 2952 w 10003"/>
              <a:gd name="connsiteY18" fmla="*/ 2061 h 10294"/>
              <a:gd name="connsiteX19" fmla="*/ 2582 w 10003"/>
              <a:gd name="connsiteY19" fmla="*/ 2061 h 10294"/>
              <a:gd name="connsiteX20" fmla="*/ 2582 w 10003"/>
              <a:gd name="connsiteY20" fmla="*/ 2492 h 10294"/>
              <a:gd name="connsiteX21" fmla="*/ 1917 w 10003"/>
              <a:gd name="connsiteY21" fmla="*/ 2815 h 10294"/>
              <a:gd name="connsiteX22" fmla="*/ 1917 w 10003"/>
              <a:gd name="connsiteY22" fmla="*/ 4413 h 10294"/>
              <a:gd name="connsiteX23" fmla="*/ 1561 w 10003"/>
              <a:gd name="connsiteY23" fmla="*/ 4413 h 10294"/>
              <a:gd name="connsiteX24" fmla="*/ 1561 w 10003"/>
              <a:gd name="connsiteY24" fmla="*/ 4837 h 10294"/>
              <a:gd name="connsiteX25" fmla="*/ 1917 w 10003"/>
              <a:gd name="connsiteY25" fmla="*/ 4837 h 10294"/>
              <a:gd name="connsiteX26" fmla="*/ 1917 w 10003"/>
              <a:gd name="connsiteY26" fmla="*/ 5367 h 10294"/>
              <a:gd name="connsiteX27" fmla="*/ 1561 w 10003"/>
              <a:gd name="connsiteY27" fmla="*/ 5367 h 10294"/>
              <a:gd name="connsiteX28" fmla="*/ 1561 w 10003"/>
              <a:gd name="connsiteY28" fmla="*/ 5791 h 10294"/>
              <a:gd name="connsiteX29" fmla="*/ 1917 w 10003"/>
              <a:gd name="connsiteY29" fmla="*/ 5791 h 10294"/>
              <a:gd name="connsiteX30" fmla="*/ 1917 w 10003"/>
              <a:gd name="connsiteY30" fmla="*/ 7043 h 10294"/>
              <a:gd name="connsiteX31" fmla="*/ 856 w 10003"/>
              <a:gd name="connsiteY31" fmla="*/ 7043 h 10294"/>
              <a:gd name="connsiteX32" fmla="*/ 856 w 10003"/>
              <a:gd name="connsiteY32" fmla="*/ 7818 h 10294"/>
              <a:gd name="connsiteX33" fmla="*/ 1400 w 10003"/>
              <a:gd name="connsiteY33" fmla="*/ 7838 h 10294"/>
              <a:gd name="connsiteX34" fmla="*/ 2137 w 10003"/>
              <a:gd name="connsiteY34" fmla="*/ 7315 h 10294"/>
              <a:gd name="connsiteX35" fmla="*/ 2131 w 10003"/>
              <a:gd name="connsiteY35" fmla="*/ 7818 h 10294"/>
              <a:gd name="connsiteX36" fmla="*/ 2810 w 10003"/>
              <a:gd name="connsiteY36" fmla="*/ 7368 h 10294"/>
              <a:gd name="connsiteX37" fmla="*/ 2810 w 10003"/>
              <a:gd name="connsiteY37" fmla="*/ 7818 h 10294"/>
              <a:gd name="connsiteX38" fmla="*/ 3481 w 10003"/>
              <a:gd name="connsiteY38" fmla="*/ 7361 h 10294"/>
              <a:gd name="connsiteX39" fmla="*/ 3487 w 10003"/>
              <a:gd name="connsiteY39" fmla="*/ 7811 h 10294"/>
              <a:gd name="connsiteX40" fmla="*/ 4133 w 10003"/>
              <a:gd name="connsiteY40" fmla="*/ 7328 h 10294"/>
              <a:gd name="connsiteX41" fmla="*/ 4133 w 10003"/>
              <a:gd name="connsiteY41" fmla="*/ 8613 h 10294"/>
              <a:gd name="connsiteX42" fmla="*/ 4208 w 10003"/>
              <a:gd name="connsiteY42" fmla="*/ 8520 h 10294"/>
              <a:gd name="connsiteX43" fmla="*/ 4281 w 10003"/>
              <a:gd name="connsiteY43" fmla="*/ 8434 h 10294"/>
              <a:gd name="connsiteX44" fmla="*/ 4371 w 10003"/>
              <a:gd name="connsiteY44" fmla="*/ 8361 h 10294"/>
              <a:gd name="connsiteX45" fmla="*/ 4470 w 10003"/>
              <a:gd name="connsiteY45" fmla="*/ 8295 h 10294"/>
              <a:gd name="connsiteX46" fmla="*/ 4570 w 10003"/>
              <a:gd name="connsiteY46" fmla="*/ 8249 h 10294"/>
              <a:gd name="connsiteX47" fmla="*/ 4677 w 10003"/>
              <a:gd name="connsiteY47" fmla="*/ 8215 h 10294"/>
              <a:gd name="connsiteX48" fmla="*/ 4789 w 10003"/>
              <a:gd name="connsiteY48" fmla="*/ 8189 h 10294"/>
              <a:gd name="connsiteX49" fmla="*/ 4918 w 10003"/>
              <a:gd name="connsiteY49" fmla="*/ 8182 h 10294"/>
              <a:gd name="connsiteX50" fmla="*/ 5094 w 10003"/>
              <a:gd name="connsiteY50" fmla="*/ 8195 h 10294"/>
              <a:gd name="connsiteX51" fmla="*/ 5269 w 10003"/>
              <a:gd name="connsiteY51" fmla="*/ 8242 h 10294"/>
              <a:gd name="connsiteX52" fmla="*/ 5409 w 10003"/>
              <a:gd name="connsiteY52" fmla="*/ 8321 h 10294"/>
              <a:gd name="connsiteX53" fmla="*/ 5552 w 10003"/>
              <a:gd name="connsiteY53" fmla="*/ 8421 h 10294"/>
              <a:gd name="connsiteX54" fmla="*/ 5673 w 10003"/>
              <a:gd name="connsiteY54" fmla="*/ 8540 h 10294"/>
              <a:gd name="connsiteX55" fmla="*/ 5753 w 10003"/>
              <a:gd name="connsiteY55" fmla="*/ 8686 h 10294"/>
              <a:gd name="connsiteX56" fmla="*/ 5827 w 10003"/>
              <a:gd name="connsiteY56" fmla="*/ 8838 h 10294"/>
              <a:gd name="connsiteX57" fmla="*/ 5852 w 10003"/>
              <a:gd name="connsiteY57" fmla="*/ 9004 h 10294"/>
              <a:gd name="connsiteX58" fmla="*/ 5886 w 10003"/>
              <a:gd name="connsiteY58" fmla="*/ 8997 h 10294"/>
              <a:gd name="connsiteX59" fmla="*/ 5913 w 10003"/>
              <a:gd name="connsiteY59" fmla="*/ 8997 h 10294"/>
              <a:gd name="connsiteX60" fmla="*/ 5940 w 10003"/>
              <a:gd name="connsiteY60" fmla="*/ 8991 h 10294"/>
              <a:gd name="connsiteX61" fmla="*/ 5966 w 10003"/>
              <a:gd name="connsiteY61" fmla="*/ 8991 h 10294"/>
              <a:gd name="connsiteX62" fmla="*/ 6000 w 10003"/>
              <a:gd name="connsiteY62" fmla="*/ 8984 h 10294"/>
              <a:gd name="connsiteX63" fmla="*/ 6032 w 10003"/>
              <a:gd name="connsiteY63" fmla="*/ 8984 h 10294"/>
              <a:gd name="connsiteX64" fmla="*/ 6060 w 10003"/>
              <a:gd name="connsiteY64" fmla="*/ 8984 h 10294"/>
              <a:gd name="connsiteX65" fmla="*/ 6095 w 10003"/>
              <a:gd name="connsiteY65" fmla="*/ 8984 h 10294"/>
              <a:gd name="connsiteX66" fmla="*/ 6235 w 10003"/>
              <a:gd name="connsiteY66" fmla="*/ 8991 h 10294"/>
              <a:gd name="connsiteX67" fmla="*/ 6363 w 10003"/>
              <a:gd name="connsiteY67" fmla="*/ 9024 h 10294"/>
              <a:gd name="connsiteX68" fmla="*/ 6490 w 10003"/>
              <a:gd name="connsiteY68" fmla="*/ 9070 h 10294"/>
              <a:gd name="connsiteX69" fmla="*/ 6606 w 10003"/>
              <a:gd name="connsiteY69" fmla="*/ 9137 h 10294"/>
              <a:gd name="connsiteX70" fmla="*/ 6712 w 10003"/>
              <a:gd name="connsiteY70" fmla="*/ 9216 h 10294"/>
              <a:gd name="connsiteX71" fmla="*/ 6807 w 10003"/>
              <a:gd name="connsiteY71" fmla="*/ 9302 h 10294"/>
              <a:gd name="connsiteX72" fmla="*/ 6882 w 10003"/>
              <a:gd name="connsiteY72" fmla="*/ 9415 h 10294"/>
              <a:gd name="connsiteX73" fmla="*/ 6949 w 10003"/>
              <a:gd name="connsiteY73" fmla="*/ 9527 h 10294"/>
              <a:gd name="connsiteX74" fmla="*/ 3113 w 10003"/>
              <a:gd name="connsiteY74" fmla="*/ 9527 h 10294"/>
              <a:gd name="connsiteX75" fmla="*/ 3152 w 10003"/>
              <a:gd name="connsiteY75" fmla="*/ 9441 h 10294"/>
              <a:gd name="connsiteX76" fmla="*/ 3206 w 10003"/>
              <a:gd name="connsiteY76" fmla="*/ 9355 h 10294"/>
              <a:gd name="connsiteX77" fmla="*/ 3261 w 10003"/>
              <a:gd name="connsiteY77" fmla="*/ 9289 h 10294"/>
              <a:gd name="connsiteX78" fmla="*/ 3332 w 10003"/>
              <a:gd name="connsiteY78" fmla="*/ 9223 h 10294"/>
              <a:gd name="connsiteX79" fmla="*/ 3400 w 10003"/>
              <a:gd name="connsiteY79" fmla="*/ 9170 h 10294"/>
              <a:gd name="connsiteX80" fmla="*/ 3481 w 10003"/>
              <a:gd name="connsiteY80" fmla="*/ 9117 h 10294"/>
              <a:gd name="connsiteX81" fmla="*/ 3562 w 10003"/>
              <a:gd name="connsiteY81" fmla="*/ 9077 h 10294"/>
              <a:gd name="connsiteX82" fmla="*/ 3657 w 10003"/>
              <a:gd name="connsiteY82" fmla="*/ 9044 h 10294"/>
              <a:gd name="connsiteX83" fmla="*/ 3657 w 10003"/>
              <a:gd name="connsiteY83" fmla="*/ 8195 h 10294"/>
              <a:gd name="connsiteX84" fmla="*/ 487 w 10003"/>
              <a:gd name="connsiteY84" fmla="*/ 8209 h 10294"/>
              <a:gd name="connsiteX85" fmla="*/ 611 w 10003"/>
              <a:gd name="connsiteY85" fmla="*/ 8657 h 10294"/>
              <a:gd name="connsiteX86" fmla="*/ 246 w 10003"/>
              <a:gd name="connsiteY86" fmla="*/ 8269 h 10294"/>
              <a:gd name="connsiteX87" fmla="*/ 1350 w 10003"/>
              <a:gd name="connsiteY87" fmla="*/ 9184 h 10294"/>
              <a:gd name="connsiteX88" fmla="*/ 1106 w 10003"/>
              <a:gd name="connsiteY88" fmla="*/ 9282 h 10294"/>
              <a:gd name="connsiteX89" fmla="*/ 3 w 10003"/>
              <a:gd name="connsiteY89" fmla="*/ 7088 h 10294"/>
              <a:gd name="connsiteX90" fmla="*/ 1466 w 10003"/>
              <a:gd name="connsiteY90" fmla="*/ 9426 h 10294"/>
              <a:gd name="connsiteX91" fmla="*/ 6229 w 10003"/>
              <a:gd name="connsiteY91" fmla="*/ 10294 h 10294"/>
              <a:gd name="connsiteX92" fmla="*/ 8632 w 10003"/>
              <a:gd name="connsiteY92" fmla="*/ 9231 h 10294"/>
              <a:gd name="connsiteX93" fmla="*/ 9121 w 10003"/>
              <a:gd name="connsiteY93" fmla="*/ 8935 h 10294"/>
              <a:gd name="connsiteX0" fmla="*/ 9121 w 10003"/>
              <a:gd name="connsiteY0" fmla="*/ 8935 h 10294"/>
              <a:gd name="connsiteX1" fmla="*/ 10003 w 10003"/>
              <a:gd name="connsiteY1" fmla="*/ 7381 h 10294"/>
              <a:gd name="connsiteX2" fmla="*/ 9176 w 10003"/>
              <a:gd name="connsiteY2" fmla="*/ 7381 h 10294"/>
              <a:gd name="connsiteX3" fmla="*/ 9176 w 10003"/>
              <a:gd name="connsiteY3" fmla="*/ 4128 h 10294"/>
              <a:gd name="connsiteX4" fmla="*/ 7136 w 10003"/>
              <a:gd name="connsiteY4" fmla="*/ 4128 h 10294"/>
              <a:gd name="connsiteX5" fmla="*/ 7136 w 10003"/>
              <a:gd name="connsiteY5" fmla="*/ 3816 h 10294"/>
              <a:gd name="connsiteX6" fmla="*/ 8767 w 10003"/>
              <a:gd name="connsiteY6" fmla="*/ 3816 h 10294"/>
              <a:gd name="connsiteX7" fmla="*/ 8767 w 10003"/>
              <a:gd name="connsiteY7" fmla="*/ 3498 h 10294"/>
              <a:gd name="connsiteX8" fmla="*/ 7136 w 10003"/>
              <a:gd name="connsiteY8" fmla="*/ 3498 h 10294"/>
              <a:gd name="connsiteX9" fmla="*/ 7136 w 10003"/>
              <a:gd name="connsiteY9" fmla="*/ 1365 h 10294"/>
              <a:gd name="connsiteX10" fmla="*/ 4736 w 10003"/>
              <a:gd name="connsiteY10" fmla="*/ 550 h 10294"/>
              <a:gd name="connsiteX11" fmla="*/ 4736 w 10003"/>
              <a:gd name="connsiteY11" fmla="*/ 5672 h 10294"/>
              <a:gd name="connsiteX12" fmla="*/ 4356 w 10003"/>
              <a:gd name="connsiteY12" fmla="*/ 5678 h 10294"/>
              <a:gd name="connsiteX13" fmla="*/ 4356 w 10003"/>
              <a:gd name="connsiteY13" fmla="*/ 1756 h 10294"/>
              <a:gd name="connsiteX14" fmla="*/ 3549 w 10003"/>
              <a:gd name="connsiteY14" fmla="*/ 2061 h 10294"/>
              <a:gd name="connsiteX15" fmla="*/ 3113 w 10003"/>
              <a:gd name="connsiteY15" fmla="*/ 2061 h 10294"/>
              <a:gd name="connsiteX16" fmla="*/ 3113 w 10003"/>
              <a:gd name="connsiteY16" fmla="*/ 0 h 10294"/>
              <a:gd name="connsiteX17" fmla="*/ 2952 w 10003"/>
              <a:gd name="connsiteY17" fmla="*/ 0 h 10294"/>
              <a:gd name="connsiteX18" fmla="*/ 2952 w 10003"/>
              <a:gd name="connsiteY18" fmla="*/ 2061 h 10294"/>
              <a:gd name="connsiteX19" fmla="*/ 2582 w 10003"/>
              <a:gd name="connsiteY19" fmla="*/ 2061 h 10294"/>
              <a:gd name="connsiteX20" fmla="*/ 2582 w 10003"/>
              <a:gd name="connsiteY20" fmla="*/ 2492 h 10294"/>
              <a:gd name="connsiteX21" fmla="*/ 1917 w 10003"/>
              <a:gd name="connsiteY21" fmla="*/ 2815 h 10294"/>
              <a:gd name="connsiteX22" fmla="*/ 1917 w 10003"/>
              <a:gd name="connsiteY22" fmla="*/ 4413 h 10294"/>
              <a:gd name="connsiteX23" fmla="*/ 1561 w 10003"/>
              <a:gd name="connsiteY23" fmla="*/ 4413 h 10294"/>
              <a:gd name="connsiteX24" fmla="*/ 1561 w 10003"/>
              <a:gd name="connsiteY24" fmla="*/ 4837 h 10294"/>
              <a:gd name="connsiteX25" fmla="*/ 1917 w 10003"/>
              <a:gd name="connsiteY25" fmla="*/ 4837 h 10294"/>
              <a:gd name="connsiteX26" fmla="*/ 1917 w 10003"/>
              <a:gd name="connsiteY26" fmla="*/ 5367 h 10294"/>
              <a:gd name="connsiteX27" fmla="*/ 1561 w 10003"/>
              <a:gd name="connsiteY27" fmla="*/ 5367 h 10294"/>
              <a:gd name="connsiteX28" fmla="*/ 1561 w 10003"/>
              <a:gd name="connsiteY28" fmla="*/ 5791 h 10294"/>
              <a:gd name="connsiteX29" fmla="*/ 1917 w 10003"/>
              <a:gd name="connsiteY29" fmla="*/ 5791 h 10294"/>
              <a:gd name="connsiteX30" fmla="*/ 1917 w 10003"/>
              <a:gd name="connsiteY30" fmla="*/ 7043 h 10294"/>
              <a:gd name="connsiteX31" fmla="*/ 856 w 10003"/>
              <a:gd name="connsiteY31" fmla="*/ 7043 h 10294"/>
              <a:gd name="connsiteX32" fmla="*/ 856 w 10003"/>
              <a:gd name="connsiteY32" fmla="*/ 7818 h 10294"/>
              <a:gd name="connsiteX33" fmla="*/ 1400 w 10003"/>
              <a:gd name="connsiteY33" fmla="*/ 7838 h 10294"/>
              <a:gd name="connsiteX34" fmla="*/ 2137 w 10003"/>
              <a:gd name="connsiteY34" fmla="*/ 7315 h 10294"/>
              <a:gd name="connsiteX35" fmla="*/ 2131 w 10003"/>
              <a:gd name="connsiteY35" fmla="*/ 7818 h 10294"/>
              <a:gd name="connsiteX36" fmla="*/ 2810 w 10003"/>
              <a:gd name="connsiteY36" fmla="*/ 7368 h 10294"/>
              <a:gd name="connsiteX37" fmla="*/ 2810 w 10003"/>
              <a:gd name="connsiteY37" fmla="*/ 7818 h 10294"/>
              <a:gd name="connsiteX38" fmla="*/ 3481 w 10003"/>
              <a:gd name="connsiteY38" fmla="*/ 7361 h 10294"/>
              <a:gd name="connsiteX39" fmla="*/ 3487 w 10003"/>
              <a:gd name="connsiteY39" fmla="*/ 7811 h 10294"/>
              <a:gd name="connsiteX40" fmla="*/ 4133 w 10003"/>
              <a:gd name="connsiteY40" fmla="*/ 7328 h 10294"/>
              <a:gd name="connsiteX41" fmla="*/ 4133 w 10003"/>
              <a:gd name="connsiteY41" fmla="*/ 8613 h 10294"/>
              <a:gd name="connsiteX42" fmla="*/ 4208 w 10003"/>
              <a:gd name="connsiteY42" fmla="*/ 8520 h 10294"/>
              <a:gd name="connsiteX43" fmla="*/ 4281 w 10003"/>
              <a:gd name="connsiteY43" fmla="*/ 8434 h 10294"/>
              <a:gd name="connsiteX44" fmla="*/ 4371 w 10003"/>
              <a:gd name="connsiteY44" fmla="*/ 8361 h 10294"/>
              <a:gd name="connsiteX45" fmla="*/ 4470 w 10003"/>
              <a:gd name="connsiteY45" fmla="*/ 8295 h 10294"/>
              <a:gd name="connsiteX46" fmla="*/ 4570 w 10003"/>
              <a:gd name="connsiteY46" fmla="*/ 8249 h 10294"/>
              <a:gd name="connsiteX47" fmla="*/ 4677 w 10003"/>
              <a:gd name="connsiteY47" fmla="*/ 8215 h 10294"/>
              <a:gd name="connsiteX48" fmla="*/ 4789 w 10003"/>
              <a:gd name="connsiteY48" fmla="*/ 8189 h 10294"/>
              <a:gd name="connsiteX49" fmla="*/ 4918 w 10003"/>
              <a:gd name="connsiteY49" fmla="*/ 8182 h 10294"/>
              <a:gd name="connsiteX50" fmla="*/ 5094 w 10003"/>
              <a:gd name="connsiteY50" fmla="*/ 8195 h 10294"/>
              <a:gd name="connsiteX51" fmla="*/ 5269 w 10003"/>
              <a:gd name="connsiteY51" fmla="*/ 8242 h 10294"/>
              <a:gd name="connsiteX52" fmla="*/ 5409 w 10003"/>
              <a:gd name="connsiteY52" fmla="*/ 8321 h 10294"/>
              <a:gd name="connsiteX53" fmla="*/ 5552 w 10003"/>
              <a:gd name="connsiteY53" fmla="*/ 8421 h 10294"/>
              <a:gd name="connsiteX54" fmla="*/ 5673 w 10003"/>
              <a:gd name="connsiteY54" fmla="*/ 8540 h 10294"/>
              <a:gd name="connsiteX55" fmla="*/ 5753 w 10003"/>
              <a:gd name="connsiteY55" fmla="*/ 8686 h 10294"/>
              <a:gd name="connsiteX56" fmla="*/ 5827 w 10003"/>
              <a:gd name="connsiteY56" fmla="*/ 8838 h 10294"/>
              <a:gd name="connsiteX57" fmla="*/ 5852 w 10003"/>
              <a:gd name="connsiteY57" fmla="*/ 9004 h 10294"/>
              <a:gd name="connsiteX58" fmla="*/ 5886 w 10003"/>
              <a:gd name="connsiteY58" fmla="*/ 8997 h 10294"/>
              <a:gd name="connsiteX59" fmla="*/ 5913 w 10003"/>
              <a:gd name="connsiteY59" fmla="*/ 8997 h 10294"/>
              <a:gd name="connsiteX60" fmla="*/ 5940 w 10003"/>
              <a:gd name="connsiteY60" fmla="*/ 8991 h 10294"/>
              <a:gd name="connsiteX61" fmla="*/ 5966 w 10003"/>
              <a:gd name="connsiteY61" fmla="*/ 8991 h 10294"/>
              <a:gd name="connsiteX62" fmla="*/ 6000 w 10003"/>
              <a:gd name="connsiteY62" fmla="*/ 8984 h 10294"/>
              <a:gd name="connsiteX63" fmla="*/ 6032 w 10003"/>
              <a:gd name="connsiteY63" fmla="*/ 8984 h 10294"/>
              <a:gd name="connsiteX64" fmla="*/ 6060 w 10003"/>
              <a:gd name="connsiteY64" fmla="*/ 8984 h 10294"/>
              <a:gd name="connsiteX65" fmla="*/ 6095 w 10003"/>
              <a:gd name="connsiteY65" fmla="*/ 8984 h 10294"/>
              <a:gd name="connsiteX66" fmla="*/ 6235 w 10003"/>
              <a:gd name="connsiteY66" fmla="*/ 8991 h 10294"/>
              <a:gd name="connsiteX67" fmla="*/ 6363 w 10003"/>
              <a:gd name="connsiteY67" fmla="*/ 9024 h 10294"/>
              <a:gd name="connsiteX68" fmla="*/ 6490 w 10003"/>
              <a:gd name="connsiteY68" fmla="*/ 9070 h 10294"/>
              <a:gd name="connsiteX69" fmla="*/ 6606 w 10003"/>
              <a:gd name="connsiteY69" fmla="*/ 9137 h 10294"/>
              <a:gd name="connsiteX70" fmla="*/ 6712 w 10003"/>
              <a:gd name="connsiteY70" fmla="*/ 9216 h 10294"/>
              <a:gd name="connsiteX71" fmla="*/ 6807 w 10003"/>
              <a:gd name="connsiteY71" fmla="*/ 9302 h 10294"/>
              <a:gd name="connsiteX72" fmla="*/ 6882 w 10003"/>
              <a:gd name="connsiteY72" fmla="*/ 9415 h 10294"/>
              <a:gd name="connsiteX73" fmla="*/ 6949 w 10003"/>
              <a:gd name="connsiteY73" fmla="*/ 9527 h 10294"/>
              <a:gd name="connsiteX74" fmla="*/ 3113 w 10003"/>
              <a:gd name="connsiteY74" fmla="*/ 9527 h 10294"/>
              <a:gd name="connsiteX75" fmla="*/ 3152 w 10003"/>
              <a:gd name="connsiteY75" fmla="*/ 9441 h 10294"/>
              <a:gd name="connsiteX76" fmla="*/ 3206 w 10003"/>
              <a:gd name="connsiteY76" fmla="*/ 9355 h 10294"/>
              <a:gd name="connsiteX77" fmla="*/ 3261 w 10003"/>
              <a:gd name="connsiteY77" fmla="*/ 9289 h 10294"/>
              <a:gd name="connsiteX78" fmla="*/ 3332 w 10003"/>
              <a:gd name="connsiteY78" fmla="*/ 9223 h 10294"/>
              <a:gd name="connsiteX79" fmla="*/ 3400 w 10003"/>
              <a:gd name="connsiteY79" fmla="*/ 9170 h 10294"/>
              <a:gd name="connsiteX80" fmla="*/ 3481 w 10003"/>
              <a:gd name="connsiteY80" fmla="*/ 9117 h 10294"/>
              <a:gd name="connsiteX81" fmla="*/ 3562 w 10003"/>
              <a:gd name="connsiteY81" fmla="*/ 9077 h 10294"/>
              <a:gd name="connsiteX82" fmla="*/ 3657 w 10003"/>
              <a:gd name="connsiteY82" fmla="*/ 9044 h 10294"/>
              <a:gd name="connsiteX83" fmla="*/ 3657 w 10003"/>
              <a:gd name="connsiteY83" fmla="*/ 8195 h 10294"/>
              <a:gd name="connsiteX84" fmla="*/ 487 w 10003"/>
              <a:gd name="connsiteY84" fmla="*/ 8209 h 10294"/>
              <a:gd name="connsiteX85" fmla="*/ 246 w 10003"/>
              <a:gd name="connsiteY85" fmla="*/ 8269 h 10294"/>
              <a:gd name="connsiteX86" fmla="*/ 1350 w 10003"/>
              <a:gd name="connsiteY86" fmla="*/ 9184 h 10294"/>
              <a:gd name="connsiteX87" fmla="*/ 1106 w 10003"/>
              <a:gd name="connsiteY87" fmla="*/ 9282 h 10294"/>
              <a:gd name="connsiteX88" fmla="*/ 3 w 10003"/>
              <a:gd name="connsiteY88" fmla="*/ 7088 h 10294"/>
              <a:gd name="connsiteX89" fmla="*/ 1466 w 10003"/>
              <a:gd name="connsiteY89" fmla="*/ 9426 h 10294"/>
              <a:gd name="connsiteX90" fmla="*/ 6229 w 10003"/>
              <a:gd name="connsiteY90" fmla="*/ 10294 h 10294"/>
              <a:gd name="connsiteX91" fmla="*/ 8632 w 10003"/>
              <a:gd name="connsiteY91" fmla="*/ 9231 h 10294"/>
              <a:gd name="connsiteX92" fmla="*/ 9121 w 10003"/>
              <a:gd name="connsiteY92" fmla="*/ 8935 h 10294"/>
              <a:gd name="connsiteX0" fmla="*/ 9121 w 10003"/>
              <a:gd name="connsiteY0" fmla="*/ 8935 h 10294"/>
              <a:gd name="connsiteX1" fmla="*/ 10003 w 10003"/>
              <a:gd name="connsiteY1" fmla="*/ 7381 h 10294"/>
              <a:gd name="connsiteX2" fmla="*/ 9176 w 10003"/>
              <a:gd name="connsiteY2" fmla="*/ 7381 h 10294"/>
              <a:gd name="connsiteX3" fmla="*/ 9176 w 10003"/>
              <a:gd name="connsiteY3" fmla="*/ 4128 h 10294"/>
              <a:gd name="connsiteX4" fmla="*/ 7136 w 10003"/>
              <a:gd name="connsiteY4" fmla="*/ 4128 h 10294"/>
              <a:gd name="connsiteX5" fmla="*/ 7136 w 10003"/>
              <a:gd name="connsiteY5" fmla="*/ 3816 h 10294"/>
              <a:gd name="connsiteX6" fmla="*/ 8767 w 10003"/>
              <a:gd name="connsiteY6" fmla="*/ 3816 h 10294"/>
              <a:gd name="connsiteX7" fmla="*/ 8767 w 10003"/>
              <a:gd name="connsiteY7" fmla="*/ 3498 h 10294"/>
              <a:gd name="connsiteX8" fmla="*/ 7136 w 10003"/>
              <a:gd name="connsiteY8" fmla="*/ 3498 h 10294"/>
              <a:gd name="connsiteX9" fmla="*/ 7136 w 10003"/>
              <a:gd name="connsiteY9" fmla="*/ 1365 h 10294"/>
              <a:gd name="connsiteX10" fmla="*/ 4736 w 10003"/>
              <a:gd name="connsiteY10" fmla="*/ 550 h 10294"/>
              <a:gd name="connsiteX11" fmla="*/ 4736 w 10003"/>
              <a:gd name="connsiteY11" fmla="*/ 5672 h 10294"/>
              <a:gd name="connsiteX12" fmla="*/ 4356 w 10003"/>
              <a:gd name="connsiteY12" fmla="*/ 5678 h 10294"/>
              <a:gd name="connsiteX13" fmla="*/ 4356 w 10003"/>
              <a:gd name="connsiteY13" fmla="*/ 1756 h 10294"/>
              <a:gd name="connsiteX14" fmla="*/ 3549 w 10003"/>
              <a:gd name="connsiteY14" fmla="*/ 2061 h 10294"/>
              <a:gd name="connsiteX15" fmla="*/ 3113 w 10003"/>
              <a:gd name="connsiteY15" fmla="*/ 2061 h 10294"/>
              <a:gd name="connsiteX16" fmla="*/ 3113 w 10003"/>
              <a:gd name="connsiteY16" fmla="*/ 0 h 10294"/>
              <a:gd name="connsiteX17" fmla="*/ 2952 w 10003"/>
              <a:gd name="connsiteY17" fmla="*/ 0 h 10294"/>
              <a:gd name="connsiteX18" fmla="*/ 2952 w 10003"/>
              <a:gd name="connsiteY18" fmla="*/ 2061 h 10294"/>
              <a:gd name="connsiteX19" fmla="*/ 2582 w 10003"/>
              <a:gd name="connsiteY19" fmla="*/ 2061 h 10294"/>
              <a:gd name="connsiteX20" fmla="*/ 2582 w 10003"/>
              <a:gd name="connsiteY20" fmla="*/ 2492 h 10294"/>
              <a:gd name="connsiteX21" fmla="*/ 1917 w 10003"/>
              <a:gd name="connsiteY21" fmla="*/ 2815 h 10294"/>
              <a:gd name="connsiteX22" fmla="*/ 1917 w 10003"/>
              <a:gd name="connsiteY22" fmla="*/ 4413 h 10294"/>
              <a:gd name="connsiteX23" fmla="*/ 1561 w 10003"/>
              <a:gd name="connsiteY23" fmla="*/ 4413 h 10294"/>
              <a:gd name="connsiteX24" fmla="*/ 1561 w 10003"/>
              <a:gd name="connsiteY24" fmla="*/ 4837 h 10294"/>
              <a:gd name="connsiteX25" fmla="*/ 1917 w 10003"/>
              <a:gd name="connsiteY25" fmla="*/ 4837 h 10294"/>
              <a:gd name="connsiteX26" fmla="*/ 1917 w 10003"/>
              <a:gd name="connsiteY26" fmla="*/ 5367 h 10294"/>
              <a:gd name="connsiteX27" fmla="*/ 1561 w 10003"/>
              <a:gd name="connsiteY27" fmla="*/ 5367 h 10294"/>
              <a:gd name="connsiteX28" fmla="*/ 1561 w 10003"/>
              <a:gd name="connsiteY28" fmla="*/ 5791 h 10294"/>
              <a:gd name="connsiteX29" fmla="*/ 1917 w 10003"/>
              <a:gd name="connsiteY29" fmla="*/ 5791 h 10294"/>
              <a:gd name="connsiteX30" fmla="*/ 1917 w 10003"/>
              <a:gd name="connsiteY30" fmla="*/ 7043 h 10294"/>
              <a:gd name="connsiteX31" fmla="*/ 856 w 10003"/>
              <a:gd name="connsiteY31" fmla="*/ 7043 h 10294"/>
              <a:gd name="connsiteX32" fmla="*/ 856 w 10003"/>
              <a:gd name="connsiteY32" fmla="*/ 7818 h 10294"/>
              <a:gd name="connsiteX33" fmla="*/ 1400 w 10003"/>
              <a:gd name="connsiteY33" fmla="*/ 7838 h 10294"/>
              <a:gd name="connsiteX34" fmla="*/ 2137 w 10003"/>
              <a:gd name="connsiteY34" fmla="*/ 7315 h 10294"/>
              <a:gd name="connsiteX35" fmla="*/ 2131 w 10003"/>
              <a:gd name="connsiteY35" fmla="*/ 7818 h 10294"/>
              <a:gd name="connsiteX36" fmla="*/ 2810 w 10003"/>
              <a:gd name="connsiteY36" fmla="*/ 7368 h 10294"/>
              <a:gd name="connsiteX37" fmla="*/ 2810 w 10003"/>
              <a:gd name="connsiteY37" fmla="*/ 7818 h 10294"/>
              <a:gd name="connsiteX38" fmla="*/ 3481 w 10003"/>
              <a:gd name="connsiteY38" fmla="*/ 7361 h 10294"/>
              <a:gd name="connsiteX39" fmla="*/ 3487 w 10003"/>
              <a:gd name="connsiteY39" fmla="*/ 7811 h 10294"/>
              <a:gd name="connsiteX40" fmla="*/ 4133 w 10003"/>
              <a:gd name="connsiteY40" fmla="*/ 7328 h 10294"/>
              <a:gd name="connsiteX41" fmla="*/ 4133 w 10003"/>
              <a:gd name="connsiteY41" fmla="*/ 8613 h 10294"/>
              <a:gd name="connsiteX42" fmla="*/ 4208 w 10003"/>
              <a:gd name="connsiteY42" fmla="*/ 8520 h 10294"/>
              <a:gd name="connsiteX43" fmla="*/ 4281 w 10003"/>
              <a:gd name="connsiteY43" fmla="*/ 8434 h 10294"/>
              <a:gd name="connsiteX44" fmla="*/ 4371 w 10003"/>
              <a:gd name="connsiteY44" fmla="*/ 8361 h 10294"/>
              <a:gd name="connsiteX45" fmla="*/ 4470 w 10003"/>
              <a:gd name="connsiteY45" fmla="*/ 8295 h 10294"/>
              <a:gd name="connsiteX46" fmla="*/ 4570 w 10003"/>
              <a:gd name="connsiteY46" fmla="*/ 8249 h 10294"/>
              <a:gd name="connsiteX47" fmla="*/ 4677 w 10003"/>
              <a:gd name="connsiteY47" fmla="*/ 8215 h 10294"/>
              <a:gd name="connsiteX48" fmla="*/ 4789 w 10003"/>
              <a:gd name="connsiteY48" fmla="*/ 8189 h 10294"/>
              <a:gd name="connsiteX49" fmla="*/ 4918 w 10003"/>
              <a:gd name="connsiteY49" fmla="*/ 8182 h 10294"/>
              <a:gd name="connsiteX50" fmla="*/ 5094 w 10003"/>
              <a:gd name="connsiteY50" fmla="*/ 8195 h 10294"/>
              <a:gd name="connsiteX51" fmla="*/ 5269 w 10003"/>
              <a:gd name="connsiteY51" fmla="*/ 8242 h 10294"/>
              <a:gd name="connsiteX52" fmla="*/ 5409 w 10003"/>
              <a:gd name="connsiteY52" fmla="*/ 8321 h 10294"/>
              <a:gd name="connsiteX53" fmla="*/ 5552 w 10003"/>
              <a:gd name="connsiteY53" fmla="*/ 8421 h 10294"/>
              <a:gd name="connsiteX54" fmla="*/ 5673 w 10003"/>
              <a:gd name="connsiteY54" fmla="*/ 8540 h 10294"/>
              <a:gd name="connsiteX55" fmla="*/ 5753 w 10003"/>
              <a:gd name="connsiteY55" fmla="*/ 8686 h 10294"/>
              <a:gd name="connsiteX56" fmla="*/ 5827 w 10003"/>
              <a:gd name="connsiteY56" fmla="*/ 8838 h 10294"/>
              <a:gd name="connsiteX57" fmla="*/ 5852 w 10003"/>
              <a:gd name="connsiteY57" fmla="*/ 9004 h 10294"/>
              <a:gd name="connsiteX58" fmla="*/ 5886 w 10003"/>
              <a:gd name="connsiteY58" fmla="*/ 8997 h 10294"/>
              <a:gd name="connsiteX59" fmla="*/ 5913 w 10003"/>
              <a:gd name="connsiteY59" fmla="*/ 8997 h 10294"/>
              <a:gd name="connsiteX60" fmla="*/ 5940 w 10003"/>
              <a:gd name="connsiteY60" fmla="*/ 8991 h 10294"/>
              <a:gd name="connsiteX61" fmla="*/ 5966 w 10003"/>
              <a:gd name="connsiteY61" fmla="*/ 8991 h 10294"/>
              <a:gd name="connsiteX62" fmla="*/ 6000 w 10003"/>
              <a:gd name="connsiteY62" fmla="*/ 8984 h 10294"/>
              <a:gd name="connsiteX63" fmla="*/ 6032 w 10003"/>
              <a:gd name="connsiteY63" fmla="*/ 8984 h 10294"/>
              <a:gd name="connsiteX64" fmla="*/ 6060 w 10003"/>
              <a:gd name="connsiteY64" fmla="*/ 8984 h 10294"/>
              <a:gd name="connsiteX65" fmla="*/ 6095 w 10003"/>
              <a:gd name="connsiteY65" fmla="*/ 8984 h 10294"/>
              <a:gd name="connsiteX66" fmla="*/ 6235 w 10003"/>
              <a:gd name="connsiteY66" fmla="*/ 8991 h 10294"/>
              <a:gd name="connsiteX67" fmla="*/ 6363 w 10003"/>
              <a:gd name="connsiteY67" fmla="*/ 9024 h 10294"/>
              <a:gd name="connsiteX68" fmla="*/ 6490 w 10003"/>
              <a:gd name="connsiteY68" fmla="*/ 9070 h 10294"/>
              <a:gd name="connsiteX69" fmla="*/ 6606 w 10003"/>
              <a:gd name="connsiteY69" fmla="*/ 9137 h 10294"/>
              <a:gd name="connsiteX70" fmla="*/ 6712 w 10003"/>
              <a:gd name="connsiteY70" fmla="*/ 9216 h 10294"/>
              <a:gd name="connsiteX71" fmla="*/ 6807 w 10003"/>
              <a:gd name="connsiteY71" fmla="*/ 9302 h 10294"/>
              <a:gd name="connsiteX72" fmla="*/ 6882 w 10003"/>
              <a:gd name="connsiteY72" fmla="*/ 9415 h 10294"/>
              <a:gd name="connsiteX73" fmla="*/ 6949 w 10003"/>
              <a:gd name="connsiteY73" fmla="*/ 9527 h 10294"/>
              <a:gd name="connsiteX74" fmla="*/ 3113 w 10003"/>
              <a:gd name="connsiteY74" fmla="*/ 9527 h 10294"/>
              <a:gd name="connsiteX75" fmla="*/ 3152 w 10003"/>
              <a:gd name="connsiteY75" fmla="*/ 9441 h 10294"/>
              <a:gd name="connsiteX76" fmla="*/ 3206 w 10003"/>
              <a:gd name="connsiteY76" fmla="*/ 9355 h 10294"/>
              <a:gd name="connsiteX77" fmla="*/ 3261 w 10003"/>
              <a:gd name="connsiteY77" fmla="*/ 9289 h 10294"/>
              <a:gd name="connsiteX78" fmla="*/ 3332 w 10003"/>
              <a:gd name="connsiteY78" fmla="*/ 9223 h 10294"/>
              <a:gd name="connsiteX79" fmla="*/ 3400 w 10003"/>
              <a:gd name="connsiteY79" fmla="*/ 9170 h 10294"/>
              <a:gd name="connsiteX80" fmla="*/ 3481 w 10003"/>
              <a:gd name="connsiteY80" fmla="*/ 9117 h 10294"/>
              <a:gd name="connsiteX81" fmla="*/ 3562 w 10003"/>
              <a:gd name="connsiteY81" fmla="*/ 9077 h 10294"/>
              <a:gd name="connsiteX82" fmla="*/ 3657 w 10003"/>
              <a:gd name="connsiteY82" fmla="*/ 9044 h 10294"/>
              <a:gd name="connsiteX83" fmla="*/ 3657 w 10003"/>
              <a:gd name="connsiteY83" fmla="*/ 8195 h 10294"/>
              <a:gd name="connsiteX84" fmla="*/ 487 w 10003"/>
              <a:gd name="connsiteY84" fmla="*/ 8209 h 10294"/>
              <a:gd name="connsiteX85" fmla="*/ 1350 w 10003"/>
              <a:gd name="connsiteY85" fmla="*/ 9184 h 10294"/>
              <a:gd name="connsiteX86" fmla="*/ 1106 w 10003"/>
              <a:gd name="connsiteY86" fmla="*/ 9282 h 10294"/>
              <a:gd name="connsiteX87" fmla="*/ 3 w 10003"/>
              <a:gd name="connsiteY87" fmla="*/ 7088 h 10294"/>
              <a:gd name="connsiteX88" fmla="*/ 1466 w 10003"/>
              <a:gd name="connsiteY88" fmla="*/ 9426 h 10294"/>
              <a:gd name="connsiteX89" fmla="*/ 6229 w 10003"/>
              <a:gd name="connsiteY89" fmla="*/ 10294 h 10294"/>
              <a:gd name="connsiteX90" fmla="*/ 8632 w 10003"/>
              <a:gd name="connsiteY90" fmla="*/ 9231 h 10294"/>
              <a:gd name="connsiteX91" fmla="*/ 9121 w 10003"/>
              <a:gd name="connsiteY91" fmla="*/ 8935 h 10294"/>
              <a:gd name="connsiteX0" fmla="*/ 9121 w 10003"/>
              <a:gd name="connsiteY0" fmla="*/ 8935 h 10294"/>
              <a:gd name="connsiteX1" fmla="*/ 10003 w 10003"/>
              <a:gd name="connsiteY1" fmla="*/ 7381 h 10294"/>
              <a:gd name="connsiteX2" fmla="*/ 9176 w 10003"/>
              <a:gd name="connsiteY2" fmla="*/ 7381 h 10294"/>
              <a:gd name="connsiteX3" fmla="*/ 9176 w 10003"/>
              <a:gd name="connsiteY3" fmla="*/ 4128 h 10294"/>
              <a:gd name="connsiteX4" fmla="*/ 7136 w 10003"/>
              <a:gd name="connsiteY4" fmla="*/ 4128 h 10294"/>
              <a:gd name="connsiteX5" fmla="*/ 7136 w 10003"/>
              <a:gd name="connsiteY5" fmla="*/ 3816 h 10294"/>
              <a:gd name="connsiteX6" fmla="*/ 8767 w 10003"/>
              <a:gd name="connsiteY6" fmla="*/ 3816 h 10294"/>
              <a:gd name="connsiteX7" fmla="*/ 8767 w 10003"/>
              <a:gd name="connsiteY7" fmla="*/ 3498 h 10294"/>
              <a:gd name="connsiteX8" fmla="*/ 7136 w 10003"/>
              <a:gd name="connsiteY8" fmla="*/ 3498 h 10294"/>
              <a:gd name="connsiteX9" fmla="*/ 7136 w 10003"/>
              <a:gd name="connsiteY9" fmla="*/ 1365 h 10294"/>
              <a:gd name="connsiteX10" fmla="*/ 4736 w 10003"/>
              <a:gd name="connsiteY10" fmla="*/ 550 h 10294"/>
              <a:gd name="connsiteX11" fmla="*/ 4736 w 10003"/>
              <a:gd name="connsiteY11" fmla="*/ 5672 h 10294"/>
              <a:gd name="connsiteX12" fmla="*/ 4356 w 10003"/>
              <a:gd name="connsiteY12" fmla="*/ 5678 h 10294"/>
              <a:gd name="connsiteX13" fmla="*/ 4356 w 10003"/>
              <a:gd name="connsiteY13" fmla="*/ 1756 h 10294"/>
              <a:gd name="connsiteX14" fmla="*/ 3549 w 10003"/>
              <a:gd name="connsiteY14" fmla="*/ 2061 h 10294"/>
              <a:gd name="connsiteX15" fmla="*/ 3113 w 10003"/>
              <a:gd name="connsiteY15" fmla="*/ 2061 h 10294"/>
              <a:gd name="connsiteX16" fmla="*/ 3113 w 10003"/>
              <a:gd name="connsiteY16" fmla="*/ 0 h 10294"/>
              <a:gd name="connsiteX17" fmla="*/ 2952 w 10003"/>
              <a:gd name="connsiteY17" fmla="*/ 0 h 10294"/>
              <a:gd name="connsiteX18" fmla="*/ 2952 w 10003"/>
              <a:gd name="connsiteY18" fmla="*/ 2061 h 10294"/>
              <a:gd name="connsiteX19" fmla="*/ 2582 w 10003"/>
              <a:gd name="connsiteY19" fmla="*/ 2061 h 10294"/>
              <a:gd name="connsiteX20" fmla="*/ 2582 w 10003"/>
              <a:gd name="connsiteY20" fmla="*/ 2492 h 10294"/>
              <a:gd name="connsiteX21" fmla="*/ 1917 w 10003"/>
              <a:gd name="connsiteY21" fmla="*/ 2815 h 10294"/>
              <a:gd name="connsiteX22" fmla="*/ 1917 w 10003"/>
              <a:gd name="connsiteY22" fmla="*/ 4413 h 10294"/>
              <a:gd name="connsiteX23" fmla="*/ 1561 w 10003"/>
              <a:gd name="connsiteY23" fmla="*/ 4413 h 10294"/>
              <a:gd name="connsiteX24" fmla="*/ 1561 w 10003"/>
              <a:gd name="connsiteY24" fmla="*/ 4837 h 10294"/>
              <a:gd name="connsiteX25" fmla="*/ 1917 w 10003"/>
              <a:gd name="connsiteY25" fmla="*/ 4837 h 10294"/>
              <a:gd name="connsiteX26" fmla="*/ 1917 w 10003"/>
              <a:gd name="connsiteY26" fmla="*/ 5367 h 10294"/>
              <a:gd name="connsiteX27" fmla="*/ 1561 w 10003"/>
              <a:gd name="connsiteY27" fmla="*/ 5367 h 10294"/>
              <a:gd name="connsiteX28" fmla="*/ 1561 w 10003"/>
              <a:gd name="connsiteY28" fmla="*/ 5791 h 10294"/>
              <a:gd name="connsiteX29" fmla="*/ 1917 w 10003"/>
              <a:gd name="connsiteY29" fmla="*/ 5791 h 10294"/>
              <a:gd name="connsiteX30" fmla="*/ 1917 w 10003"/>
              <a:gd name="connsiteY30" fmla="*/ 7043 h 10294"/>
              <a:gd name="connsiteX31" fmla="*/ 856 w 10003"/>
              <a:gd name="connsiteY31" fmla="*/ 7043 h 10294"/>
              <a:gd name="connsiteX32" fmla="*/ 856 w 10003"/>
              <a:gd name="connsiteY32" fmla="*/ 7818 h 10294"/>
              <a:gd name="connsiteX33" fmla="*/ 1400 w 10003"/>
              <a:gd name="connsiteY33" fmla="*/ 7838 h 10294"/>
              <a:gd name="connsiteX34" fmla="*/ 2137 w 10003"/>
              <a:gd name="connsiteY34" fmla="*/ 7315 h 10294"/>
              <a:gd name="connsiteX35" fmla="*/ 2131 w 10003"/>
              <a:gd name="connsiteY35" fmla="*/ 7818 h 10294"/>
              <a:gd name="connsiteX36" fmla="*/ 2810 w 10003"/>
              <a:gd name="connsiteY36" fmla="*/ 7368 h 10294"/>
              <a:gd name="connsiteX37" fmla="*/ 2810 w 10003"/>
              <a:gd name="connsiteY37" fmla="*/ 7818 h 10294"/>
              <a:gd name="connsiteX38" fmla="*/ 3481 w 10003"/>
              <a:gd name="connsiteY38" fmla="*/ 7361 h 10294"/>
              <a:gd name="connsiteX39" fmla="*/ 3487 w 10003"/>
              <a:gd name="connsiteY39" fmla="*/ 7811 h 10294"/>
              <a:gd name="connsiteX40" fmla="*/ 4133 w 10003"/>
              <a:gd name="connsiteY40" fmla="*/ 7328 h 10294"/>
              <a:gd name="connsiteX41" fmla="*/ 4133 w 10003"/>
              <a:gd name="connsiteY41" fmla="*/ 8613 h 10294"/>
              <a:gd name="connsiteX42" fmla="*/ 4208 w 10003"/>
              <a:gd name="connsiteY42" fmla="*/ 8520 h 10294"/>
              <a:gd name="connsiteX43" fmla="*/ 4281 w 10003"/>
              <a:gd name="connsiteY43" fmla="*/ 8434 h 10294"/>
              <a:gd name="connsiteX44" fmla="*/ 4371 w 10003"/>
              <a:gd name="connsiteY44" fmla="*/ 8361 h 10294"/>
              <a:gd name="connsiteX45" fmla="*/ 4470 w 10003"/>
              <a:gd name="connsiteY45" fmla="*/ 8295 h 10294"/>
              <a:gd name="connsiteX46" fmla="*/ 4570 w 10003"/>
              <a:gd name="connsiteY46" fmla="*/ 8249 h 10294"/>
              <a:gd name="connsiteX47" fmla="*/ 4677 w 10003"/>
              <a:gd name="connsiteY47" fmla="*/ 8215 h 10294"/>
              <a:gd name="connsiteX48" fmla="*/ 4789 w 10003"/>
              <a:gd name="connsiteY48" fmla="*/ 8189 h 10294"/>
              <a:gd name="connsiteX49" fmla="*/ 4918 w 10003"/>
              <a:gd name="connsiteY49" fmla="*/ 8182 h 10294"/>
              <a:gd name="connsiteX50" fmla="*/ 5094 w 10003"/>
              <a:gd name="connsiteY50" fmla="*/ 8195 h 10294"/>
              <a:gd name="connsiteX51" fmla="*/ 5269 w 10003"/>
              <a:gd name="connsiteY51" fmla="*/ 8242 h 10294"/>
              <a:gd name="connsiteX52" fmla="*/ 5409 w 10003"/>
              <a:gd name="connsiteY52" fmla="*/ 8321 h 10294"/>
              <a:gd name="connsiteX53" fmla="*/ 5552 w 10003"/>
              <a:gd name="connsiteY53" fmla="*/ 8421 h 10294"/>
              <a:gd name="connsiteX54" fmla="*/ 5673 w 10003"/>
              <a:gd name="connsiteY54" fmla="*/ 8540 h 10294"/>
              <a:gd name="connsiteX55" fmla="*/ 5753 w 10003"/>
              <a:gd name="connsiteY55" fmla="*/ 8686 h 10294"/>
              <a:gd name="connsiteX56" fmla="*/ 5827 w 10003"/>
              <a:gd name="connsiteY56" fmla="*/ 8838 h 10294"/>
              <a:gd name="connsiteX57" fmla="*/ 5852 w 10003"/>
              <a:gd name="connsiteY57" fmla="*/ 9004 h 10294"/>
              <a:gd name="connsiteX58" fmla="*/ 5886 w 10003"/>
              <a:gd name="connsiteY58" fmla="*/ 8997 h 10294"/>
              <a:gd name="connsiteX59" fmla="*/ 5913 w 10003"/>
              <a:gd name="connsiteY59" fmla="*/ 8997 h 10294"/>
              <a:gd name="connsiteX60" fmla="*/ 5940 w 10003"/>
              <a:gd name="connsiteY60" fmla="*/ 8991 h 10294"/>
              <a:gd name="connsiteX61" fmla="*/ 5966 w 10003"/>
              <a:gd name="connsiteY61" fmla="*/ 8991 h 10294"/>
              <a:gd name="connsiteX62" fmla="*/ 6000 w 10003"/>
              <a:gd name="connsiteY62" fmla="*/ 8984 h 10294"/>
              <a:gd name="connsiteX63" fmla="*/ 6032 w 10003"/>
              <a:gd name="connsiteY63" fmla="*/ 8984 h 10294"/>
              <a:gd name="connsiteX64" fmla="*/ 6060 w 10003"/>
              <a:gd name="connsiteY64" fmla="*/ 8984 h 10294"/>
              <a:gd name="connsiteX65" fmla="*/ 6095 w 10003"/>
              <a:gd name="connsiteY65" fmla="*/ 8984 h 10294"/>
              <a:gd name="connsiteX66" fmla="*/ 6235 w 10003"/>
              <a:gd name="connsiteY66" fmla="*/ 8991 h 10294"/>
              <a:gd name="connsiteX67" fmla="*/ 6363 w 10003"/>
              <a:gd name="connsiteY67" fmla="*/ 9024 h 10294"/>
              <a:gd name="connsiteX68" fmla="*/ 6490 w 10003"/>
              <a:gd name="connsiteY68" fmla="*/ 9070 h 10294"/>
              <a:gd name="connsiteX69" fmla="*/ 6606 w 10003"/>
              <a:gd name="connsiteY69" fmla="*/ 9137 h 10294"/>
              <a:gd name="connsiteX70" fmla="*/ 6712 w 10003"/>
              <a:gd name="connsiteY70" fmla="*/ 9216 h 10294"/>
              <a:gd name="connsiteX71" fmla="*/ 6807 w 10003"/>
              <a:gd name="connsiteY71" fmla="*/ 9302 h 10294"/>
              <a:gd name="connsiteX72" fmla="*/ 6882 w 10003"/>
              <a:gd name="connsiteY72" fmla="*/ 9415 h 10294"/>
              <a:gd name="connsiteX73" fmla="*/ 6949 w 10003"/>
              <a:gd name="connsiteY73" fmla="*/ 9527 h 10294"/>
              <a:gd name="connsiteX74" fmla="*/ 3113 w 10003"/>
              <a:gd name="connsiteY74" fmla="*/ 9527 h 10294"/>
              <a:gd name="connsiteX75" fmla="*/ 3152 w 10003"/>
              <a:gd name="connsiteY75" fmla="*/ 9441 h 10294"/>
              <a:gd name="connsiteX76" fmla="*/ 3206 w 10003"/>
              <a:gd name="connsiteY76" fmla="*/ 9355 h 10294"/>
              <a:gd name="connsiteX77" fmla="*/ 3261 w 10003"/>
              <a:gd name="connsiteY77" fmla="*/ 9289 h 10294"/>
              <a:gd name="connsiteX78" fmla="*/ 3332 w 10003"/>
              <a:gd name="connsiteY78" fmla="*/ 9223 h 10294"/>
              <a:gd name="connsiteX79" fmla="*/ 3400 w 10003"/>
              <a:gd name="connsiteY79" fmla="*/ 9170 h 10294"/>
              <a:gd name="connsiteX80" fmla="*/ 3481 w 10003"/>
              <a:gd name="connsiteY80" fmla="*/ 9117 h 10294"/>
              <a:gd name="connsiteX81" fmla="*/ 3562 w 10003"/>
              <a:gd name="connsiteY81" fmla="*/ 9077 h 10294"/>
              <a:gd name="connsiteX82" fmla="*/ 3657 w 10003"/>
              <a:gd name="connsiteY82" fmla="*/ 9044 h 10294"/>
              <a:gd name="connsiteX83" fmla="*/ 3657 w 10003"/>
              <a:gd name="connsiteY83" fmla="*/ 8195 h 10294"/>
              <a:gd name="connsiteX84" fmla="*/ 1350 w 10003"/>
              <a:gd name="connsiteY84" fmla="*/ 9184 h 10294"/>
              <a:gd name="connsiteX85" fmla="*/ 1106 w 10003"/>
              <a:gd name="connsiteY85" fmla="*/ 9282 h 10294"/>
              <a:gd name="connsiteX86" fmla="*/ 3 w 10003"/>
              <a:gd name="connsiteY86" fmla="*/ 7088 h 10294"/>
              <a:gd name="connsiteX87" fmla="*/ 1466 w 10003"/>
              <a:gd name="connsiteY87" fmla="*/ 9426 h 10294"/>
              <a:gd name="connsiteX88" fmla="*/ 6229 w 10003"/>
              <a:gd name="connsiteY88" fmla="*/ 10294 h 10294"/>
              <a:gd name="connsiteX89" fmla="*/ 8632 w 10003"/>
              <a:gd name="connsiteY89" fmla="*/ 9231 h 10294"/>
              <a:gd name="connsiteX90" fmla="*/ 9121 w 10003"/>
              <a:gd name="connsiteY90" fmla="*/ 8935 h 10294"/>
              <a:gd name="connsiteX0" fmla="*/ 9121 w 10003"/>
              <a:gd name="connsiteY0" fmla="*/ 8935 h 10294"/>
              <a:gd name="connsiteX1" fmla="*/ 10003 w 10003"/>
              <a:gd name="connsiteY1" fmla="*/ 7381 h 10294"/>
              <a:gd name="connsiteX2" fmla="*/ 9176 w 10003"/>
              <a:gd name="connsiteY2" fmla="*/ 7381 h 10294"/>
              <a:gd name="connsiteX3" fmla="*/ 9176 w 10003"/>
              <a:gd name="connsiteY3" fmla="*/ 4128 h 10294"/>
              <a:gd name="connsiteX4" fmla="*/ 7136 w 10003"/>
              <a:gd name="connsiteY4" fmla="*/ 4128 h 10294"/>
              <a:gd name="connsiteX5" fmla="*/ 7136 w 10003"/>
              <a:gd name="connsiteY5" fmla="*/ 3816 h 10294"/>
              <a:gd name="connsiteX6" fmla="*/ 8767 w 10003"/>
              <a:gd name="connsiteY6" fmla="*/ 3816 h 10294"/>
              <a:gd name="connsiteX7" fmla="*/ 8767 w 10003"/>
              <a:gd name="connsiteY7" fmla="*/ 3498 h 10294"/>
              <a:gd name="connsiteX8" fmla="*/ 7136 w 10003"/>
              <a:gd name="connsiteY8" fmla="*/ 3498 h 10294"/>
              <a:gd name="connsiteX9" fmla="*/ 7136 w 10003"/>
              <a:gd name="connsiteY9" fmla="*/ 1365 h 10294"/>
              <a:gd name="connsiteX10" fmla="*/ 4736 w 10003"/>
              <a:gd name="connsiteY10" fmla="*/ 550 h 10294"/>
              <a:gd name="connsiteX11" fmla="*/ 4736 w 10003"/>
              <a:gd name="connsiteY11" fmla="*/ 5672 h 10294"/>
              <a:gd name="connsiteX12" fmla="*/ 4356 w 10003"/>
              <a:gd name="connsiteY12" fmla="*/ 5678 h 10294"/>
              <a:gd name="connsiteX13" fmla="*/ 4356 w 10003"/>
              <a:gd name="connsiteY13" fmla="*/ 1756 h 10294"/>
              <a:gd name="connsiteX14" fmla="*/ 3549 w 10003"/>
              <a:gd name="connsiteY14" fmla="*/ 2061 h 10294"/>
              <a:gd name="connsiteX15" fmla="*/ 3113 w 10003"/>
              <a:gd name="connsiteY15" fmla="*/ 2061 h 10294"/>
              <a:gd name="connsiteX16" fmla="*/ 3113 w 10003"/>
              <a:gd name="connsiteY16" fmla="*/ 0 h 10294"/>
              <a:gd name="connsiteX17" fmla="*/ 2952 w 10003"/>
              <a:gd name="connsiteY17" fmla="*/ 0 h 10294"/>
              <a:gd name="connsiteX18" fmla="*/ 2952 w 10003"/>
              <a:gd name="connsiteY18" fmla="*/ 2061 h 10294"/>
              <a:gd name="connsiteX19" fmla="*/ 2582 w 10003"/>
              <a:gd name="connsiteY19" fmla="*/ 2061 h 10294"/>
              <a:gd name="connsiteX20" fmla="*/ 2582 w 10003"/>
              <a:gd name="connsiteY20" fmla="*/ 2492 h 10294"/>
              <a:gd name="connsiteX21" fmla="*/ 1917 w 10003"/>
              <a:gd name="connsiteY21" fmla="*/ 2815 h 10294"/>
              <a:gd name="connsiteX22" fmla="*/ 1917 w 10003"/>
              <a:gd name="connsiteY22" fmla="*/ 4413 h 10294"/>
              <a:gd name="connsiteX23" fmla="*/ 1561 w 10003"/>
              <a:gd name="connsiteY23" fmla="*/ 4413 h 10294"/>
              <a:gd name="connsiteX24" fmla="*/ 1561 w 10003"/>
              <a:gd name="connsiteY24" fmla="*/ 4837 h 10294"/>
              <a:gd name="connsiteX25" fmla="*/ 1917 w 10003"/>
              <a:gd name="connsiteY25" fmla="*/ 4837 h 10294"/>
              <a:gd name="connsiteX26" fmla="*/ 1917 w 10003"/>
              <a:gd name="connsiteY26" fmla="*/ 5367 h 10294"/>
              <a:gd name="connsiteX27" fmla="*/ 1561 w 10003"/>
              <a:gd name="connsiteY27" fmla="*/ 5367 h 10294"/>
              <a:gd name="connsiteX28" fmla="*/ 1561 w 10003"/>
              <a:gd name="connsiteY28" fmla="*/ 5791 h 10294"/>
              <a:gd name="connsiteX29" fmla="*/ 1917 w 10003"/>
              <a:gd name="connsiteY29" fmla="*/ 5791 h 10294"/>
              <a:gd name="connsiteX30" fmla="*/ 1917 w 10003"/>
              <a:gd name="connsiteY30" fmla="*/ 7043 h 10294"/>
              <a:gd name="connsiteX31" fmla="*/ 856 w 10003"/>
              <a:gd name="connsiteY31" fmla="*/ 7043 h 10294"/>
              <a:gd name="connsiteX32" fmla="*/ 856 w 10003"/>
              <a:gd name="connsiteY32" fmla="*/ 7818 h 10294"/>
              <a:gd name="connsiteX33" fmla="*/ 1400 w 10003"/>
              <a:gd name="connsiteY33" fmla="*/ 7838 h 10294"/>
              <a:gd name="connsiteX34" fmla="*/ 2137 w 10003"/>
              <a:gd name="connsiteY34" fmla="*/ 7315 h 10294"/>
              <a:gd name="connsiteX35" fmla="*/ 2131 w 10003"/>
              <a:gd name="connsiteY35" fmla="*/ 7818 h 10294"/>
              <a:gd name="connsiteX36" fmla="*/ 2810 w 10003"/>
              <a:gd name="connsiteY36" fmla="*/ 7368 h 10294"/>
              <a:gd name="connsiteX37" fmla="*/ 2810 w 10003"/>
              <a:gd name="connsiteY37" fmla="*/ 7818 h 10294"/>
              <a:gd name="connsiteX38" fmla="*/ 3481 w 10003"/>
              <a:gd name="connsiteY38" fmla="*/ 7361 h 10294"/>
              <a:gd name="connsiteX39" fmla="*/ 3487 w 10003"/>
              <a:gd name="connsiteY39" fmla="*/ 7811 h 10294"/>
              <a:gd name="connsiteX40" fmla="*/ 4133 w 10003"/>
              <a:gd name="connsiteY40" fmla="*/ 7328 h 10294"/>
              <a:gd name="connsiteX41" fmla="*/ 4133 w 10003"/>
              <a:gd name="connsiteY41" fmla="*/ 8613 h 10294"/>
              <a:gd name="connsiteX42" fmla="*/ 4208 w 10003"/>
              <a:gd name="connsiteY42" fmla="*/ 8520 h 10294"/>
              <a:gd name="connsiteX43" fmla="*/ 4281 w 10003"/>
              <a:gd name="connsiteY43" fmla="*/ 8434 h 10294"/>
              <a:gd name="connsiteX44" fmla="*/ 4371 w 10003"/>
              <a:gd name="connsiteY44" fmla="*/ 8361 h 10294"/>
              <a:gd name="connsiteX45" fmla="*/ 4470 w 10003"/>
              <a:gd name="connsiteY45" fmla="*/ 8295 h 10294"/>
              <a:gd name="connsiteX46" fmla="*/ 4570 w 10003"/>
              <a:gd name="connsiteY46" fmla="*/ 8249 h 10294"/>
              <a:gd name="connsiteX47" fmla="*/ 4677 w 10003"/>
              <a:gd name="connsiteY47" fmla="*/ 8215 h 10294"/>
              <a:gd name="connsiteX48" fmla="*/ 4789 w 10003"/>
              <a:gd name="connsiteY48" fmla="*/ 8189 h 10294"/>
              <a:gd name="connsiteX49" fmla="*/ 4918 w 10003"/>
              <a:gd name="connsiteY49" fmla="*/ 8182 h 10294"/>
              <a:gd name="connsiteX50" fmla="*/ 5094 w 10003"/>
              <a:gd name="connsiteY50" fmla="*/ 8195 h 10294"/>
              <a:gd name="connsiteX51" fmla="*/ 5269 w 10003"/>
              <a:gd name="connsiteY51" fmla="*/ 8242 h 10294"/>
              <a:gd name="connsiteX52" fmla="*/ 5409 w 10003"/>
              <a:gd name="connsiteY52" fmla="*/ 8321 h 10294"/>
              <a:gd name="connsiteX53" fmla="*/ 5552 w 10003"/>
              <a:gd name="connsiteY53" fmla="*/ 8421 h 10294"/>
              <a:gd name="connsiteX54" fmla="*/ 5673 w 10003"/>
              <a:gd name="connsiteY54" fmla="*/ 8540 h 10294"/>
              <a:gd name="connsiteX55" fmla="*/ 5753 w 10003"/>
              <a:gd name="connsiteY55" fmla="*/ 8686 h 10294"/>
              <a:gd name="connsiteX56" fmla="*/ 5827 w 10003"/>
              <a:gd name="connsiteY56" fmla="*/ 8838 h 10294"/>
              <a:gd name="connsiteX57" fmla="*/ 5852 w 10003"/>
              <a:gd name="connsiteY57" fmla="*/ 9004 h 10294"/>
              <a:gd name="connsiteX58" fmla="*/ 5886 w 10003"/>
              <a:gd name="connsiteY58" fmla="*/ 8997 h 10294"/>
              <a:gd name="connsiteX59" fmla="*/ 5913 w 10003"/>
              <a:gd name="connsiteY59" fmla="*/ 8997 h 10294"/>
              <a:gd name="connsiteX60" fmla="*/ 5940 w 10003"/>
              <a:gd name="connsiteY60" fmla="*/ 8991 h 10294"/>
              <a:gd name="connsiteX61" fmla="*/ 5966 w 10003"/>
              <a:gd name="connsiteY61" fmla="*/ 8991 h 10294"/>
              <a:gd name="connsiteX62" fmla="*/ 6000 w 10003"/>
              <a:gd name="connsiteY62" fmla="*/ 8984 h 10294"/>
              <a:gd name="connsiteX63" fmla="*/ 6032 w 10003"/>
              <a:gd name="connsiteY63" fmla="*/ 8984 h 10294"/>
              <a:gd name="connsiteX64" fmla="*/ 6060 w 10003"/>
              <a:gd name="connsiteY64" fmla="*/ 8984 h 10294"/>
              <a:gd name="connsiteX65" fmla="*/ 6095 w 10003"/>
              <a:gd name="connsiteY65" fmla="*/ 8984 h 10294"/>
              <a:gd name="connsiteX66" fmla="*/ 6235 w 10003"/>
              <a:gd name="connsiteY66" fmla="*/ 8991 h 10294"/>
              <a:gd name="connsiteX67" fmla="*/ 6363 w 10003"/>
              <a:gd name="connsiteY67" fmla="*/ 9024 h 10294"/>
              <a:gd name="connsiteX68" fmla="*/ 6490 w 10003"/>
              <a:gd name="connsiteY68" fmla="*/ 9070 h 10294"/>
              <a:gd name="connsiteX69" fmla="*/ 6606 w 10003"/>
              <a:gd name="connsiteY69" fmla="*/ 9137 h 10294"/>
              <a:gd name="connsiteX70" fmla="*/ 6712 w 10003"/>
              <a:gd name="connsiteY70" fmla="*/ 9216 h 10294"/>
              <a:gd name="connsiteX71" fmla="*/ 6807 w 10003"/>
              <a:gd name="connsiteY71" fmla="*/ 9302 h 10294"/>
              <a:gd name="connsiteX72" fmla="*/ 6882 w 10003"/>
              <a:gd name="connsiteY72" fmla="*/ 9415 h 10294"/>
              <a:gd name="connsiteX73" fmla="*/ 6949 w 10003"/>
              <a:gd name="connsiteY73" fmla="*/ 9527 h 10294"/>
              <a:gd name="connsiteX74" fmla="*/ 3113 w 10003"/>
              <a:gd name="connsiteY74" fmla="*/ 9527 h 10294"/>
              <a:gd name="connsiteX75" fmla="*/ 3152 w 10003"/>
              <a:gd name="connsiteY75" fmla="*/ 9441 h 10294"/>
              <a:gd name="connsiteX76" fmla="*/ 3206 w 10003"/>
              <a:gd name="connsiteY76" fmla="*/ 9355 h 10294"/>
              <a:gd name="connsiteX77" fmla="*/ 3261 w 10003"/>
              <a:gd name="connsiteY77" fmla="*/ 9289 h 10294"/>
              <a:gd name="connsiteX78" fmla="*/ 3332 w 10003"/>
              <a:gd name="connsiteY78" fmla="*/ 9223 h 10294"/>
              <a:gd name="connsiteX79" fmla="*/ 3400 w 10003"/>
              <a:gd name="connsiteY79" fmla="*/ 9170 h 10294"/>
              <a:gd name="connsiteX80" fmla="*/ 3481 w 10003"/>
              <a:gd name="connsiteY80" fmla="*/ 9117 h 10294"/>
              <a:gd name="connsiteX81" fmla="*/ 3562 w 10003"/>
              <a:gd name="connsiteY81" fmla="*/ 9077 h 10294"/>
              <a:gd name="connsiteX82" fmla="*/ 3657 w 10003"/>
              <a:gd name="connsiteY82" fmla="*/ 9044 h 10294"/>
              <a:gd name="connsiteX83" fmla="*/ 3657 w 10003"/>
              <a:gd name="connsiteY83" fmla="*/ 8195 h 10294"/>
              <a:gd name="connsiteX84" fmla="*/ 1350 w 10003"/>
              <a:gd name="connsiteY84" fmla="*/ 9184 h 10294"/>
              <a:gd name="connsiteX85" fmla="*/ 1106 w 10003"/>
              <a:gd name="connsiteY85" fmla="*/ 9282 h 10294"/>
              <a:gd name="connsiteX86" fmla="*/ 3 w 10003"/>
              <a:gd name="connsiteY86" fmla="*/ 7088 h 10294"/>
              <a:gd name="connsiteX87" fmla="*/ 1851 w 10003"/>
              <a:gd name="connsiteY87" fmla="*/ 9877 h 10294"/>
              <a:gd name="connsiteX88" fmla="*/ 6229 w 10003"/>
              <a:gd name="connsiteY88" fmla="*/ 10294 h 10294"/>
              <a:gd name="connsiteX89" fmla="*/ 8632 w 10003"/>
              <a:gd name="connsiteY89" fmla="*/ 9231 h 10294"/>
              <a:gd name="connsiteX90" fmla="*/ 9121 w 10003"/>
              <a:gd name="connsiteY90" fmla="*/ 8935 h 10294"/>
              <a:gd name="connsiteX0" fmla="*/ 9121 w 10003"/>
              <a:gd name="connsiteY0" fmla="*/ 8935 h 10294"/>
              <a:gd name="connsiteX1" fmla="*/ 10003 w 10003"/>
              <a:gd name="connsiteY1" fmla="*/ 7381 h 10294"/>
              <a:gd name="connsiteX2" fmla="*/ 9176 w 10003"/>
              <a:gd name="connsiteY2" fmla="*/ 7381 h 10294"/>
              <a:gd name="connsiteX3" fmla="*/ 9176 w 10003"/>
              <a:gd name="connsiteY3" fmla="*/ 4128 h 10294"/>
              <a:gd name="connsiteX4" fmla="*/ 7136 w 10003"/>
              <a:gd name="connsiteY4" fmla="*/ 4128 h 10294"/>
              <a:gd name="connsiteX5" fmla="*/ 7136 w 10003"/>
              <a:gd name="connsiteY5" fmla="*/ 3816 h 10294"/>
              <a:gd name="connsiteX6" fmla="*/ 8767 w 10003"/>
              <a:gd name="connsiteY6" fmla="*/ 3816 h 10294"/>
              <a:gd name="connsiteX7" fmla="*/ 8767 w 10003"/>
              <a:gd name="connsiteY7" fmla="*/ 3498 h 10294"/>
              <a:gd name="connsiteX8" fmla="*/ 7136 w 10003"/>
              <a:gd name="connsiteY8" fmla="*/ 3498 h 10294"/>
              <a:gd name="connsiteX9" fmla="*/ 7136 w 10003"/>
              <a:gd name="connsiteY9" fmla="*/ 1365 h 10294"/>
              <a:gd name="connsiteX10" fmla="*/ 4736 w 10003"/>
              <a:gd name="connsiteY10" fmla="*/ 550 h 10294"/>
              <a:gd name="connsiteX11" fmla="*/ 4736 w 10003"/>
              <a:gd name="connsiteY11" fmla="*/ 5672 h 10294"/>
              <a:gd name="connsiteX12" fmla="*/ 4356 w 10003"/>
              <a:gd name="connsiteY12" fmla="*/ 5678 h 10294"/>
              <a:gd name="connsiteX13" fmla="*/ 4356 w 10003"/>
              <a:gd name="connsiteY13" fmla="*/ 1756 h 10294"/>
              <a:gd name="connsiteX14" fmla="*/ 3549 w 10003"/>
              <a:gd name="connsiteY14" fmla="*/ 2061 h 10294"/>
              <a:gd name="connsiteX15" fmla="*/ 3113 w 10003"/>
              <a:gd name="connsiteY15" fmla="*/ 2061 h 10294"/>
              <a:gd name="connsiteX16" fmla="*/ 3113 w 10003"/>
              <a:gd name="connsiteY16" fmla="*/ 0 h 10294"/>
              <a:gd name="connsiteX17" fmla="*/ 2952 w 10003"/>
              <a:gd name="connsiteY17" fmla="*/ 0 h 10294"/>
              <a:gd name="connsiteX18" fmla="*/ 2952 w 10003"/>
              <a:gd name="connsiteY18" fmla="*/ 2061 h 10294"/>
              <a:gd name="connsiteX19" fmla="*/ 2582 w 10003"/>
              <a:gd name="connsiteY19" fmla="*/ 2061 h 10294"/>
              <a:gd name="connsiteX20" fmla="*/ 2582 w 10003"/>
              <a:gd name="connsiteY20" fmla="*/ 2492 h 10294"/>
              <a:gd name="connsiteX21" fmla="*/ 1917 w 10003"/>
              <a:gd name="connsiteY21" fmla="*/ 2815 h 10294"/>
              <a:gd name="connsiteX22" fmla="*/ 1917 w 10003"/>
              <a:gd name="connsiteY22" fmla="*/ 4413 h 10294"/>
              <a:gd name="connsiteX23" fmla="*/ 1561 w 10003"/>
              <a:gd name="connsiteY23" fmla="*/ 4413 h 10294"/>
              <a:gd name="connsiteX24" fmla="*/ 1561 w 10003"/>
              <a:gd name="connsiteY24" fmla="*/ 4837 h 10294"/>
              <a:gd name="connsiteX25" fmla="*/ 1917 w 10003"/>
              <a:gd name="connsiteY25" fmla="*/ 4837 h 10294"/>
              <a:gd name="connsiteX26" fmla="*/ 1917 w 10003"/>
              <a:gd name="connsiteY26" fmla="*/ 5367 h 10294"/>
              <a:gd name="connsiteX27" fmla="*/ 1561 w 10003"/>
              <a:gd name="connsiteY27" fmla="*/ 5367 h 10294"/>
              <a:gd name="connsiteX28" fmla="*/ 1561 w 10003"/>
              <a:gd name="connsiteY28" fmla="*/ 5791 h 10294"/>
              <a:gd name="connsiteX29" fmla="*/ 1917 w 10003"/>
              <a:gd name="connsiteY29" fmla="*/ 5791 h 10294"/>
              <a:gd name="connsiteX30" fmla="*/ 1917 w 10003"/>
              <a:gd name="connsiteY30" fmla="*/ 7043 h 10294"/>
              <a:gd name="connsiteX31" fmla="*/ 856 w 10003"/>
              <a:gd name="connsiteY31" fmla="*/ 7043 h 10294"/>
              <a:gd name="connsiteX32" fmla="*/ 856 w 10003"/>
              <a:gd name="connsiteY32" fmla="*/ 7818 h 10294"/>
              <a:gd name="connsiteX33" fmla="*/ 1400 w 10003"/>
              <a:gd name="connsiteY33" fmla="*/ 7838 h 10294"/>
              <a:gd name="connsiteX34" fmla="*/ 2137 w 10003"/>
              <a:gd name="connsiteY34" fmla="*/ 7315 h 10294"/>
              <a:gd name="connsiteX35" fmla="*/ 2131 w 10003"/>
              <a:gd name="connsiteY35" fmla="*/ 7818 h 10294"/>
              <a:gd name="connsiteX36" fmla="*/ 2810 w 10003"/>
              <a:gd name="connsiteY36" fmla="*/ 7368 h 10294"/>
              <a:gd name="connsiteX37" fmla="*/ 2810 w 10003"/>
              <a:gd name="connsiteY37" fmla="*/ 7818 h 10294"/>
              <a:gd name="connsiteX38" fmla="*/ 3481 w 10003"/>
              <a:gd name="connsiteY38" fmla="*/ 7361 h 10294"/>
              <a:gd name="connsiteX39" fmla="*/ 3487 w 10003"/>
              <a:gd name="connsiteY39" fmla="*/ 7811 h 10294"/>
              <a:gd name="connsiteX40" fmla="*/ 4133 w 10003"/>
              <a:gd name="connsiteY40" fmla="*/ 7328 h 10294"/>
              <a:gd name="connsiteX41" fmla="*/ 4133 w 10003"/>
              <a:gd name="connsiteY41" fmla="*/ 8613 h 10294"/>
              <a:gd name="connsiteX42" fmla="*/ 4208 w 10003"/>
              <a:gd name="connsiteY42" fmla="*/ 8520 h 10294"/>
              <a:gd name="connsiteX43" fmla="*/ 4281 w 10003"/>
              <a:gd name="connsiteY43" fmla="*/ 8434 h 10294"/>
              <a:gd name="connsiteX44" fmla="*/ 4371 w 10003"/>
              <a:gd name="connsiteY44" fmla="*/ 8361 h 10294"/>
              <a:gd name="connsiteX45" fmla="*/ 4470 w 10003"/>
              <a:gd name="connsiteY45" fmla="*/ 8295 h 10294"/>
              <a:gd name="connsiteX46" fmla="*/ 4570 w 10003"/>
              <a:gd name="connsiteY46" fmla="*/ 8249 h 10294"/>
              <a:gd name="connsiteX47" fmla="*/ 4677 w 10003"/>
              <a:gd name="connsiteY47" fmla="*/ 8215 h 10294"/>
              <a:gd name="connsiteX48" fmla="*/ 4789 w 10003"/>
              <a:gd name="connsiteY48" fmla="*/ 8189 h 10294"/>
              <a:gd name="connsiteX49" fmla="*/ 4918 w 10003"/>
              <a:gd name="connsiteY49" fmla="*/ 8182 h 10294"/>
              <a:gd name="connsiteX50" fmla="*/ 5094 w 10003"/>
              <a:gd name="connsiteY50" fmla="*/ 8195 h 10294"/>
              <a:gd name="connsiteX51" fmla="*/ 5269 w 10003"/>
              <a:gd name="connsiteY51" fmla="*/ 8242 h 10294"/>
              <a:gd name="connsiteX52" fmla="*/ 5409 w 10003"/>
              <a:gd name="connsiteY52" fmla="*/ 8321 h 10294"/>
              <a:gd name="connsiteX53" fmla="*/ 5552 w 10003"/>
              <a:gd name="connsiteY53" fmla="*/ 8421 h 10294"/>
              <a:gd name="connsiteX54" fmla="*/ 5673 w 10003"/>
              <a:gd name="connsiteY54" fmla="*/ 8540 h 10294"/>
              <a:gd name="connsiteX55" fmla="*/ 5753 w 10003"/>
              <a:gd name="connsiteY55" fmla="*/ 8686 h 10294"/>
              <a:gd name="connsiteX56" fmla="*/ 5827 w 10003"/>
              <a:gd name="connsiteY56" fmla="*/ 8838 h 10294"/>
              <a:gd name="connsiteX57" fmla="*/ 5852 w 10003"/>
              <a:gd name="connsiteY57" fmla="*/ 9004 h 10294"/>
              <a:gd name="connsiteX58" fmla="*/ 5886 w 10003"/>
              <a:gd name="connsiteY58" fmla="*/ 8997 h 10294"/>
              <a:gd name="connsiteX59" fmla="*/ 5913 w 10003"/>
              <a:gd name="connsiteY59" fmla="*/ 8997 h 10294"/>
              <a:gd name="connsiteX60" fmla="*/ 5940 w 10003"/>
              <a:gd name="connsiteY60" fmla="*/ 8991 h 10294"/>
              <a:gd name="connsiteX61" fmla="*/ 5966 w 10003"/>
              <a:gd name="connsiteY61" fmla="*/ 8991 h 10294"/>
              <a:gd name="connsiteX62" fmla="*/ 6000 w 10003"/>
              <a:gd name="connsiteY62" fmla="*/ 8984 h 10294"/>
              <a:gd name="connsiteX63" fmla="*/ 6032 w 10003"/>
              <a:gd name="connsiteY63" fmla="*/ 8984 h 10294"/>
              <a:gd name="connsiteX64" fmla="*/ 6060 w 10003"/>
              <a:gd name="connsiteY64" fmla="*/ 8984 h 10294"/>
              <a:gd name="connsiteX65" fmla="*/ 6095 w 10003"/>
              <a:gd name="connsiteY65" fmla="*/ 8984 h 10294"/>
              <a:gd name="connsiteX66" fmla="*/ 6235 w 10003"/>
              <a:gd name="connsiteY66" fmla="*/ 8991 h 10294"/>
              <a:gd name="connsiteX67" fmla="*/ 6363 w 10003"/>
              <a:gd name="connsiteY67" fmla="*/ 9024 h 10294"/>
              <a:gd name="connsiteX68" fmla="*/ 6490 w 10003"/>
              <a:gd name="connsiteY68" fmla="*/ 9070 h 10294"/>
              <a:gd name="connsiteX69" fmla="*/ 6606 w 10003"/>
              <a:gd name="connsiteY69" fmla="*/ 9137 h 10294"/>
              <a:gd name="connsiteX70" fmla="*/ 6712 w 10003"/>
              <a:gd name="connsiteY70" fmla="*/ 9216 h 10294"/>
              <a:gd name="connsiteX71" fmla="*/ 6807 w 10003"/>
              <a:gd name="connsiteY71" fmla="*/ 9302 h 10294"/>
              <a:gd name="connsiteX72" fmla="*/ 6882 w 10003"/>
              <a:gd name="connsiteY72" fmla="*/ 9415 h 10294"/>
              <a:gd name="connsiteX73" fmla="*/ 6949 w 10003"/>
              <a:gd name="connsiteY73" fmla="*/ 9527 h 10294"/>
              <a:gd name="connsiteX74" fmla="*/ 3113 w 10003"/>
              <a:gd name="connsiteY74" fmla="*/ 9527 h 10294"/>
              <a:gd name="connsiteX75" fmla="*/ 3152 w 10003"/>
              <a:gd name="connsiteY75" fmla="*/ 9441 h 10294"/>
              <a:gd name="connsiteX76" fmla="*/ 3206 w 10003"/>
              <a:gd name="connsiteY76" fmla="*/ 9355 h 10294"/>
              <a:gd name="connsiteX77" fmla="*/ 3261 w 10003"/>
              <a:gd name="connsiteY77" fmla="*/ 9289 h 10294"/>
              <a:gd name="connsiteX78" fmla="*/ 3332 w 10003"/>
              <a:gd name="connsiteY78" fmla="*/ 9223 h 10294"/>
              <a:gd name="connsiteX79" fmla="*/ 3400 w 10003"/>
              <a:gd name="connsiteY79" fmla="*/ 9170 h 10294"/>
              <a:gd name="connsiteX80" fmla="*/ 3481 w 10003"/>
              <a:gd name="connsiteY80" fmla="*/ 9117 h 10294"/>
              <a:gd name="connsiteX81" fmla="*/ 3562 w 10003"/>
              <a:gd name="connsiteY81" fmla="*/ 9077 h 10294"/>
              <a:gd name="connsiteX82" fmla="*/ 3657 w 10003"/>
              <a:gd name="connsiteY82" fmla="*/ 9044 h 10294"/>
              <a:gd name="connsiteX83" fmla="*/ 3657 w 10003"/>
              <a:gd name="connsiteY83" fmla="*/ 8195 h 10294"/>
              <a:gd name="connsiteX84" fmla="*/ 1350 w 10003"/>
              <a:gd name="connsiteY84" fmla="*/ 9184 h 10294"/>
              <a:gd name="connsiteX85" fmla="*/ 1362 w 10003"/>
              <a:gd name="connsiteY85" fmla="*/ 8379 h 10294"/>
              <a:gd name="connsiteX86" fmla="*/ 3 w 10003"/>
              <a:gd name="connsiteY86" fmla="*/ 7088 h 10294"/>
              <a:gd name="connsiteX87" fmla="*/ 1851 w 10003"/>
              <a:gd name="connsiteY87" fmla="*/ 9877 h 10294"/>
              <a:gd name="connsiteX88" fmla="*/ 6229 w 10003"/>
              <a:gd name="connsiteY88" fmla="*/ 10294 h 10294"/>
              <a:gd name="connsiteX89" fmla="*/ 8632 w 10003"/>
              <a:gd name="connsiteY89" fmla="*/ 9231 h 10294"/>
              <a:gd name="connsiteX90" fmla="*/ 9121 w 10003"/>
              <a:gd name="connsiteY90" fmla="*/ 8935 h 10294"/>
              <a:gd name="connsiteX0" fmla="*/ 9121 w 10003"/>
              <a:gd name="connsiteY0" fmla="*/ 8935 h 10294"/>
              <a:gd name="connsiteX1" fmla="*/ 10003 w 10003"/>
              <a:gd name="connsiteY1" fmla="*/ 7381 h 10294"/>
              <a:gd name="connsiteX2" fmla="*/ 9176 w 10003"/>
              <a:gd name="connsiteY2" fmla="*/ 7381 h 10294"/>
              <a:gd name="connsiteX3" fmla="*/ 9176 w 10003"/>
              <a:gd name="connsiteY3" fmla="*/ 4128 h 10294"/>
              <a:gd name="connsiteX4" fmla="*/ 7136 w 10003"/>
              <a:gd name="connsiteY4" fmla="*/ 4128 h 10294"/>
              <a:gd name="connsiteX5" fmla="*/ 7136 w 10003"/>
              <a:gd name="connsiteY5" fmla="*/ 3816 h 10294"/>
              <a:gd name="connsiteX6" fmla="*/ 8767 w 10003"/>
              <a:gd name="connsiteY6" fmla="*/ 3816 h 10294"/>
              <a:gd name="connsiteX7" fmla="*/ 8767 w 10003"/>
              <a:gd name="connsiteY7" fmla="*/ 3498 h 10294"/>
              <a:gd name="connsiteX8" fmla="*/ 7136 w 10003"/>
              <a:gd name="connsiteY8" fmla="*/ 3498 h 10294"/>
              <a:gd name="connsiteX9" fmla="*/ 7136 w 10003"/>
              <a:gd name="connsiteY9" fmla="*/ 1365 h 10294"/>
              <a:gd name="connsiteX10" fmla="*/ 4736 w 10003"/>
              <a:gd name="connsiteY10" fmla="*/ 550 h 10294"/>
              <a:gd name="connsiteX11" fmla="*/ 4736 w 10003"/>
              <a:gd name="connsiteY11" fmla="*/ 5672 h 10294"/>
              <a:gd name="connsiteX12" fmla="*/ 4356 w 10003"/>
              <a:gd name="connsiteY12" fmla="*/ 5678 h 10294"/>
              <a:gd name="connsiteX13" fmla="*/ 4356 w 10003"/>
              <a:gd name="connsiteY13" fmla="*/ 1756 h 10294"/>
              <a:gd name="connsiteX14" fmla="*/ 3549 w 10003"/>
              <a:gd name="connsiteY14" fmla="*/ 2061 h 10294"/>
              <a:gd name="connsiteX15" fmla="*/ 3113 w 10003"/>
              <a:gd name="connsiteY15" fmla="*/ 2061 h 10294"/>
              <a:gd name="connsiteX16" fmla="*/ 3113 w 10003"/>
              <a:gd name="connsiteY16" fmla="*/ 0 h 10294"/>
              <a:gd name="connsiteX17" fmla="*/ 2952 w 10003"/>
              <a:gd name="connsiteY17" fmla="*/ 0 h 10294"/>
              <a:gd name="connsiteX18" fmla="*/ 2952 w 10003"/>
              <a:gd name="connsiteY18" fmla="*/ 2061 h 10294"/>
              <a:gd name="connsiteX19" fmla="*/ 2582 w 10003"/>
              <a:gd name="connsiteY19" fmla="*/ 2061 h 10294"/>
              <a:gd name="connsiteX20" fmla="*/ 2582 w 10003"/>
              <a:gd name="connsiteY20" fmla="*/ 2492 h 10294"/>
              <a:gd name="connsiteX21" fmla="*/ 1917 w 10003"/>
              <a:gd name="connsiteY21" fmla="*/ 2815 h 10294"/>
              <a:gd name="connsiteX22" fmla="*/ 1917 w 10003"/>
              <a:gd name="connsiteY22" fmla="*/ 4413 h 10294"/>
              <a:gd name="connsiteX23" fmla="*/ 1561 w 10003"/>
              <a:gd name="connsiteY23" fmla="*/ 4413 h 10294"/>
              <a:gd name="connsiteX24" fmla="*/ 1561 w 10003"/>
              <a:gd name="connsiteY24" fmla="*/ 4837 h 10294"/>
              <a:gd name="connsiteX25" fmla="*/ 1917 w 10003"/>
              <a:gd name="connsiteY25" fmla="*/ 4837 h 10294"/>
              <a:gd name="connsiteX26" fmla="*/ 1917 w 10003"/>
              <a:gd name="connsiteY26" fmla="*/ 5367 h 10294"/>
              <a:gd name="connsiteX27" fmla="*/ 1561 w 10003"/>
              <a:gd name="connsiteY27" fmla="*/ 5367 h 10294"/>
              <a:gd name="connsiteX28" fmla="*/ 1561 w 10003"/>
              <a:gd name="connsiteY28" fmla="*/ 5791 h 10294"/>
              <a:gd name="connsiteX29" fmla="*/ 1917 w 10003"/>
              <a:gd name="connsiteY29" fmla="*/ 5791 h 10294"/>
              <a:gd name="connsiteX30" fmla="*/ 1917 w 10003"/>
              <a:gd name="connsiteY30" fmla="*/ 7043 h 10294"/>
              <a:gd name="connsiteX31" fmla="*/ 856 w 10003"/>
              <a:gd name="connsiteY31" fmla="*/ 7043 h 10294"/>
              <a:gd name="connsiteX32" fmla="*/ 856 w 10003"/>
              <a:gd name="connsiteY32" fmla="*/ 7818 h 10294"/>
              <a:gd name="connsiteX33" fmla="*/ 1400 w 10003"/>
              <a:gd name="connsiteY33" fmla="*/ 7838 h 10294"/>
              <a:gd name="connsiteX34" fmla="*/ 2137 w 10003"/>
              <a:gd name="connsiteY34" fmla="*/ 7315 h 10294"/>
              <a:gd name="connsiteX35" fmla="*/ 2131 w 10003"/>
              <a:gd name="connsiteY35" fmla="*/ 7818 h 10294"/>
              <a:gd name="connsiteX36" fmla="*/ 2810 w 10003"/>
              <a:gd name="connsiteY36" fmla="*/ 7368 h 10294"/>
              <a:gd name="connsiteX37" fmla="*/ 2810 w 10003"/>
              <a:gd name="connsiteY37" fmla="*/ 7818 h 10294"/>
              <a:gd name="connsiteX38" fmla="*/ 3481 w 10003"/>
              <a:gd name="connsiteY38" fmla="*/ 7361 h 10294"/>
              <a:gd name="connsiteX39" fmla="*/ 3487 w 10003"/>
              <a:gd name="connsiteY39" fmla="*/ 7811 h 10294"/>
              <a:gd name="connsiteX40" fmla="*/ 4133 w 10003"/>
              <a:gd name="connsiteY40" fmla="*/ 7328 h 10294"/>
              <a:gd name="connsiteX41" fmla="*/ 4133 w 10003"/>
              <a:gd name="connsiteY41" fmla="*/ 8613 h 10294"/>
              <a:gd name="connsiteX42" fmla="*/ 4208 w 10003"/>
              <a:gd name="connsiteY42" fmla="*/ 8520 h 10294"/>
              <a:gd name="connsiteX43" fmla="*/ 4281 w 10003"/>
              <a:gd name="connsiteY43" fmla="*/ 8434 h 10294"/>
              <a:gd name="connsiteX44" fmla="*/ 4371 w 10003"/>
              <a:gd name="connsiteY44" fmla="*/ 8361 h 10294"/>
              <a:gd name="connsiteX45" fmla="*/ 4470 w 10003"/>
              <a:gd name="connsiteY45" fmla="*/ 8295 h 10294"/>
              <a:gd name="connsiteX46" fmla="*/ 4570 w 10003"/>
              <a:gd name="connsiteY46" fmla="*/ 8249 h 10294"/>
              <a:gd name="connsiteX47" fmla="*/ 4677 w 10003"/>
              <a:gd name="connsiteY47" fmla="*/ 8215 h 10294"/>
              <a:gd name="connsiteX48" fmla="*/ 4789 w 10003"/>
              <a:gd name="connsiteY48" fmla="*/ 8189 h 10294"/>
              <a:gd name="connsiteX49" fmla="*/ 4918 w 10003"/>
              <a:gd name="connsiteY49" fmla="*/ 8182 h 10294"/>
              <a:gd name="connsiteX50" fmla="*/ 5094 w 10003"/>
              <a:gd name="connsiteY50" fmla="*/ 8195 h 10294"/>
              <a:gd name="connsiteX51" fmla="*/ 5269 w 10003"/>
              <a:gd name="connsiteY51" fmla="*/ 8242 h 10294"/>
              <a:gd name="connsiteX52" fmla="*/ 5409 w 10003"/>
              <a:gd name="connsiteY52" fmla="*/ 8321 h 10294"/>
              <a:gd name="connsiteX53" fmla="*/ 5552 w 10003"/>
              <a:gd name="connsiteY53" fmla="*/ 8421 h 10294"/>
              <a:gd name="connsiteX54" fmla="*/ 5673 w 10003"/>
              <a:gd name="connsiteY54" fmla="*/ 8540 h 10294"/>
              <a:gd name="connsiteX55" fmla="*/ 5753 w 10003"/>
              <a:gd name="connsiteY55" fmla="*/ 8686 h 10294"/>
              <a:gd name="connsiteX56" fmla="*/ 5827 w 10003"/>
              <a:gd name="connsiteY56" fmla="*/ 8838 h 10294"/>
              <a:gd name="connsiteX57" fmla="*/ 5852 w 10003"/>
              <a:gd name="connsiteY57" fmla="*/ 9004 h 10294"/>
              <a:gd name="connsiteX58" fmla="*/ 5886 w 10003"/>
              <a:gd name="connsiteY58" fmla="*/ 8997 h 10294"/>
              <a:gd name="connsiteX59" fmla="*/ 5913 w 10003"/>
              <a:gd name="connsiteY59" fmla="*/ 8997 h 10294"/>
              <a:gd name="connsiteX60" fmla="*/ 5940 w 10003"/>
              <a:gd name="connsiteY60" fmla="*/ 8991 h 10294"/>
              <a:gd name="connsiteX61" fmla="*/ 5966 w 10003"/>
              <a:gd name="connsiteY61" fmla="*/ 8991 h 10294"/>
              <a:gd name="connsiteX62" fmla="*/ 6000 w 10003"/>
              <a:gd name="connsiteY62" fmla="*/ 8984 h 10294"/>
              <a:gd name="connsiteX63" fmla="*/ 6032 w 10003"/>
              <a:gd name="connsiteY63" fmla="*/ 8984 h 10294"/>
              <a:gd name="connsiteX64" fmla="*/ 6060 w 10003"/>
              <a:gd name="connsiteY64" fmla="*/ 8984 h 10294"/>
              <a:gd name="connsiteX65" fmla="*/ 6095 w 10003"/>
              <a:gd name="connsiteY65" fmla="*/ 8984 h 10294"/>
              <a:gd name="connsiteX66" fmla="*/ 6235 w 10003"/>
              <a:gd name="connsiteY66" fmla="*/ 8991 h 10294"/>
              <a:gd name="connsiteX67" fmla="*/ 6363 w 10003"/>
              <a:gd name="connsiteY67" fmla="*/ 9024 h 10294"/>
              <a:gd name="connsiteX68" fmla="*/ 6490 w 10003"/>
              <a:gd name="connsiteY68" fmla="*/ 9070 h 10294"/>
              <a:gd name="connsiteX69" fmla="*/ 6606 w 10003"/>
              <a:gd name="connsiteY69" fmla="*/ 9137 h 10294"/>
              <a:gd name="connsiteX70" fmla="*/ 6712 w 10003"/>
              <a:gd name="connsiteY70" fmla="*/ 9216 h 10294"/>
              <a:gd name="connsiteX71" fmla="*/ 6807 w 10003"/>
              <a:gd name="connsiteY71" fmla="*/ 9302 h 10294"/>
              <a:gd name="connsiteX72" fmla="*/ 6882 w 10003"/>
              <a:gd name="connsiteY72" fmla="*/ 9415 h 10294"/>
              <a:gd name="connsiteX73" fmla="*/ 6949 w 10003"/>
              <a:gd name="connsiteY73" fmla="*/ 9527 h 10294"/>
              <a:gd name="connsiteX74" fmla="*/ 3113 w 10003"/>
              <a:gd name="connsiteY74" fmla="*/ 9527 h 10294"/>
              <a:gd name="connsiteX75" fmla="*/ 3152 w 10003"/>
              <a:gd name="connsiteY75" fmla="*/ 9441 h 10294"/>
              <a:gd name="connsiteX76" fmla="*/ 3206 w 10003"/>
              <a:gd name="connsiteY76" fmla="*/ 9355 h 10294"/>
              <a:gd name="connsiteX77" fmla="*/ 3261 w 10003"/>
              <a:gd name="connsiteY77" fmla="*/ 9289 h 10294"/>
              <a:gd name="connsiteX78" fmla="*/ 3332 w 10003"/>
              <a:gd name="connsiteY78" fmla="*/ 9223 h 10294"/>
              <a:gd name="connsiteX79" fmla="*/ 3400 w 10003"/>
              <a:gd name="connsiteY79" fmla="*/ 9170 h 10294"/>
              <a:gd name="connsiteX80" fmla="*/ 3481 w 10003"/>
              <a:gd name="connsiteY80" fmla="*/ 9117 h 10294"/>
              <a:gd name="connsiteX81" fmla="*/ 3562 w 10003"/>
              <a:gd name="connsiteY81" fmla="*/ 9077 h 10294"/>
              <a:gd name="connsiteX82" fmla="*/ 3657 w 10003"/>
              <a:gd name="connsiteY82" fmla="*/ 9044 h 10294"/>
              <a:gd name="connsiteX83" fmla="*/ 3657 w 10003"/>
              <a:gd name="connsiteY83" fmla="*/ 8195 h 10294"/>
              <a:gd name="connsiteX84" fmla="*/ 1927 w 10003"/>
              <a:gd name="connsiteY84" fmla="*/ 8475 h 10294"/>
              <a:gd name="connsiteX85" fmla="*/ 1362 w 10003"/>
              <a:gd name="connsiteY85" fmla="*/ 8379 h 10294"/>
              <a:gd name="connsiteX86" fmla="*/ 3 w 10003"/>
              <a:gd name="connsiteY86" fmla="*/ 7088 h 10294"/>
              <a:gd name="connsiteX87" fmla="*/ 1851 w 10003"/>
              <a:gd name="connsiteY87" fmla="*/ 9877 h 10294"/>
              <a:gd name="connsiteX88" fmla="*/ 6229 w 10003"/>
              <a:gd name="connsiteY88" fmla="*/ 10294 h 10294"/>
              <a:gd name="connsiteX89" fmla="*/ 8632 w 10003"/>
              <a:gd name="connsiteY89" fmla="*/ 9231 h 10294"/>
              <a:gd name="connsiteX90" fmla="*/ 9121 w 10003"/>
              <a:gd name="connsiteY90" fmla="*/ 8935 h 10294"/>
              <a:gd name="connsiteX0" fmla="*/ 9121 w 10003"/>
              <a:gd name="connsiteY0" fmla="*/ 8935 h 10294"/>
              <a:gd name="connsiteX1" fmla="*/ 10003 w 10003"/>
              <a:gd name="connsiteY1" fmla="*/ 7381 h 10294"/>
              <a:gd name="connsiteX2" fmla="*/ 9176 w 10003"/>
              <a:gd name="connsiteY2" fmla="*/ 7381 h 10294"/>
              <a:gd name="connsiteX3" fmla="*/ 9176 w 10003"/>
              <a:gd name="connsiteY3" fmla="*/ 4128 h 10294"/>
              <a:gd name="connsiteX4" fmla="*/ 7136 w 10003"/>
              <a:gd name="connsiteY4" fmla="*/ 4128 h 10294"/>
              <a:gd name="connsiteX5" fmla="*/ 7136 w 10003"/>
              <a:gd name="connsiteY5" fmla="*/ 3816 h 10294"/>
              <a:gd name="connsiteX6" fmla="*/ 8767 w 10003"/>
              <a:gd name="connsiteY6" fmla="*/ 3816 h 10294"/>
              <a:gd name="connsiteX7" fmla="*/ 8767 w 10003"/>
              <a:gd name="connsiteY7" fmla="*/ 3498 h 10294"/>
              <a:gd name="connsiteX8" fmla="*/ 7136 w 10003"/>
              <a:gd name="connsiteY8" fmla="*/ 3498 h 10294"/>
              <a:gd name="connsiteX9" fmla="*/ 7136 w 10003"/>
              <a:gd name="connsiteY9" fmla="*/ 1365 h 10294"/>
              <a:gd name="connsiteX10" fmla="*/ 4736 w 10003"/>
              <a:gd name="connsiteY10" fmla="*/ 550 h 10294"/>
              <a:gd name="connsiteX11" fmla="*/ 4736 w 10003"/>
              <a:gd name="connsiteY11" fmla="*/ 5672 h 10294"/>
              <a:gd name="connsiteX12" fmla="*/ 4356 w 10003"/>
              <a:gd name="connsiteY12" fmla="*/ 5678 h 10294"/>
              <a:gd name="connsiteX13" fmla="*/ 4356 w 10003"/>
              <a:gd name="connsiteY13" fmla="*/ 1756 h 10294"/>
              <a:gd name="connsiteX14" fmla="*/ 3549 w 10003"/>
              <a:gd name="connsiteY14" fmla="*/ 2061 h 10294"/>
              <a:gd name="connsiteX15" fmla="*/ 3113 w 10003"/>
              <a:gd name="connsiteY15" fmla="*/ 2061 h 10294"/>
              <a:gd name="connsiteX16" fmla="*/ 3113 w 10003"/>
              <a:gd name="connsiteY16" fmla="*/ 0 h 10294"/>
              <a:gd name="connsiteX17" fmla="*/ 2952 w 10003"/>
              <a:gd name="connsiteY17" fmla="*/ 0 h 10294"/>
              <a:gd name="connsiteX18" fmla="*/ 2952 w 10003"/>
              <a:gd name="connsiteY18" fmla="*/ 2061 h 10294"/>
              <a:gd name="connsiteX19" fmla="*/ 2582 w 10003"/>
              <a:gd name="connsiteY19" fmla="*/ 2061 h 10294"/>
              <a:gd name="connsiteX20" fmla="*/ 2582 w 10003"/>
              <a:gd name="connsiteY20" fmla="*/ 2492 h 10294"/>
              <a:gd name="connsiteX21" fmla="*/ 1917 w 10003"/>
              <a:gd name="connsiteY21" fmla="*/ 2815 h 10294"/>
              <a:gd name="connsiteX22" fmla="*/ 1917 w 10003"/>
              <a:gd name="connsiteY22" fmla="*/ 4413 h 10294"/>
              <a:gd name="connsiteX23" fmla="*/ 1561 w 10003"/>
              <a:gd name="connsiteY23" fmla="*/ 4413 h 10294"/>
              <a:gd name="connsiteX24" fmla="*/ 1561 w 10003"/>
              <a:gd name="connsiteY24" fmla="*/ 4837 h 10294"/>
              <a:gd name="connsiteX25" fmla="*/ 1917 w 10003"/>
              <a:gd name="connsiteY25" fmla="*/ 4837 h 10294"/>
              <a:gd name="connsiteX26" fmla="*/ 1917 w 10003"/>
              <a:gd name="connsiteY26" fmla="*/ 5367 h 10294"/>
              <a:gd name="connsiteX27" fmla="*/ 1561 w 10003"/>
              <a:gd name="connsiteY27" fmla="*/ 5367 h 10294"/>
              <a:gd name="connsiteX28" fmla="*/ 1561 w 10003"/>
              <a:gd name="connsiteY28" fmla="*/ 5791 h 10294"/>
              <a:gd name="connsiteX29" fmla="*/ 1917 w 10003"/>
              <a:gd name="connsiteY29" fmla="*/ 5791 h 10294"/>
              <a:gd name="connsiteX30" fmla="*/ 1917 w 10003"/>
              <a:gd name="connsiteY30" fmla="*/ 7043 h 10294"/>
              <a:gd name="connsiteX31" fmla="*/ 856 w 10003"/>
              <a:gd name="connsiteY31" fmla="*/ 7043 h 10294"/>
              <a:gd name="connsiteX32" fmla="*/ 856 w 10003"/>
              <a:gd name="connsiteY32" fmla="*/ 7818 h 10294"/>
              <a:gd name="connsiteX33" fmla="*/ 1400 w 10003"/>
              <a:gd name="connsiteY33" fmla="*/ 7838 h 10294"/>
              <a:gd name="connsiteX34" fmla="*/ 2137 w 10003"/>
              <a:gd name="connsiteY34" fmla="*/ 7315 h 10294"/>
              <a:gd name="connsiteX35" fmla="*/ 2131 w 10003"/>
              <a:gd name="connsiteY35" fmla="*/ 7818 h 10294"/>
              <a:gd name="connsiteX36" fmla="*/ 2810 w 10003"/>
              <a:gd name="connsiteY36" fmla="*/ 7368 h 10294"/>
              <a:gd name="connsiteX37" fmla="*/ 2810 w 10003"/>
              <a:gd name="connsiteY37" fmla="*/ 7818 h 10294"/>
              <a:gd name="connsiteX38" fmla="*/ 3481 w 10003"/>
              <a:gd name="connsiteY38" fmla="*/ 7361 h 10294"/>
              <a:gd name="connsiteX39" fmla="*/ 3487 w 10003"/>
              <a:gd name="connsiteY39" fmla="*/ 7811 h 10294"/>
              <a:gd name="connsiteX40" fmla="*/ 4133 w 10003"/>
              <a:gd name="connsiteY40" fmla="*/ 7328 h 10294"/>
              <a:gd name="connsiteX41" fmla="*/ 4133 w 10003"/>
              <a:gd name="connsiteY41" fmla="*/ 8613 h 10294"/>
              <a:gd name="connsiteX42" fmla="*/ 4208 w 10003"/>
              <a:gd name="connsiteY42" fmla="*/ 8520 h 10294"/>
              <a:gd name="connsiteX43" fmla="*/ 4281 w 10003"/>
              <a:gd name="connsiteY43" fmla="*/ 8434 h 10294"/>
              <a:gd name="connsiteX44" fmla="*/ 4371 w 10003"/>
              <a:gd name="connsiteY44" fmla="*/ 8361 h 10294"/>
              <a:gd name="connsiteX45" fmla="*/ 4470 w 10003"/>
              <a:gd name="connsiteY45" fmla="*/ 8295 h 10294"/>
              <a:gd name="connsiteX46" fmla="*/ 4570 w 10003"/>
              <a:gd name="connsiteY46" fmla="*/ 8249 h 10294"/>
              <a:gd name="connsiteX47" fmla="*/ 4677 w 10003"/>
              <a:gd name="connsiteY47" fmla="*/ 8215 h 10294"/>
              <a:gd name="connsiteX48" fmla="*/ 4789 w 10003"/>
              <a:gd name="connsiteY48" fmla="*/ 8189 h 10294"/>
              <a:gd name="connsiteX49" fmla="*/ 4918 w 10003"/>
              <a:gd name="connsiteY49" fmla="*/ 8182 h 10294"/>
              <a:gd name="connsiteX50" fmla="*/ 5094 w 10003"/>
              <a:gd name="connsiteY50" fmla="*/ 8195 h 10294"/>
              <a:gd name="connsiteX51" fmla="*/ 5269 w 10003"/>
              <a:gd name="connsiteY51" fmla="*/ 8242 h 10294"/>
              <a:gd name="connsiteX52" fmla="*/ 5409 w 10003"/>
              <a:gd name="connsiteY52" fmla="*/ 8321 h 10294"/>
              <a:gd name="connsiteX53" fmla="*/ 5552 w 10003"/>
              <a:gd name="connsiteY53" fmla="*/ 8421 h 10294"/>
              <a:gd name="connsiteX54" fmla="*/ 5673 w 10003"/>
              <a:gd name="connsiteY54" fmla="*/ 8540 h 10294"/>
              <a:gd name="connsiteX55" fmla="*/ 5753 w 10003"/>
              <a:gd name="connsiteY55" fmla="*/ 8686 h 10294"/>
              <a:gd name="connsiteX56" fmla="*/ 5827 w 10003"/>
              <a:gd name="connsiteY56" fmla="*/ 8838 h 10294"/>
              <a:gd name="connsiteX57" fmla="*/ 5852 w 10003"/>
              <a:gd name="connsiteY57" fmla="*/ 9004 h 10294"/>
              <a:gd name="connsiteX58" fmla="*/ 5886 w 10003"/>
              <a:gd name="connsiteY58" fmla="*/ 8997 h 10294"/>
              <a:gd name="connsiteX59" fmla="*/ 5913 w 10003"/>
              <a:gd name="connsiteY59" fmla="*/ 8997 h 10294"/>
              <a:gd name="connsiteX60" fmla="*/ 5940 w 10003"/>
              <a:gd name="connsiteY60" fmla="*/ 8991 h 10294"/>
              <a:gd name="connsiteX61" fmla="*/ 5966 w 10003"/>
              <a:gd name="connsiteY61" fmla="*/ 8991 h 10294"/>
              <a:gd name="connsiteX62" fmla="*/ 6000 w 10003"/>
              <a:gd name="connsiteY62" fmla="*/ 8984 h 10294"/>
              <a:gd name="connsiteX63" fmla="*/ 6032 w 10003"/>
              <a:gd name="connsiteY63" fmla="*/ 8984 h 10294"/>
              <a:gd name="connsiteX64" fmla="*/ 6060 w 10003"/>
              <a:gd name="connsiteY64" fmla="*/ 8984 h 10294"/>
              <a:gd name="connsiteX65" fmla="*/ 6095 w 10003"/>
              <a:gd name="connsiteY65" fmla="*/ 8984 h 10294"/>
              <a:gd name="connsiteX66" fmla="*/ 6235 w 10003"/>
              <a:gd name="connsiteY66" fmla="*/ 8991 h 10294"/>
              <a:gd name="connsiteX67" fmla="*/ 6363 w 10003"/>
              <a:gd name="connsiteY67" fmla="*/ 9024 h 10294"/>
              <a:gd name="connsiteX68" fmla="*/ 6490 w 10003"/>
              <a:gd name="connsiteY68" fmla="*/ 9070 h 10294"/>
              <a:gd name="connsiteX69" fmla="*/ 6606 w 10003"/>
              <a:gd name="connsiteY69" fmla="*/ 9137 h 10294"/>
              <a:gd name="connsiteX70" fmla="*/ 6712 w 10003"/>
              <a:gd name="connsiteY70" fmla="*/ 9216 h 10294"/>
              <a:gd name="connsiteX71" fmla="*/ 6807 w 10003"/>
              <a:gd name="connsiteY71" fmla="*/ 9302 h 10294"/>
              <a:gd name="connsiteX72" fmla="*/ 6882 w 10003"/>
              <a:gd name="connsiteY72" fmla="*/ 9415 h 10294"/>
              <a:gd name="connsiteX73" fmla="*/ 6949 w 10003"/>
              <a:gd name="connsiteY73" fmla="*/ 9527 h 10294"/>
              <a:gd name="connsiteX74" fmla="*/ 3113 w 10003"/>
              <a:gd name="connsiteY74" fmla="*/ 9527 h 10294"/>
              <a:gd name="connsiteX75" fmla="*/ 3152 w 10003"/>
              <a:gd name="connsiteY75" fmla="*/ 9441 h 10294"/>
              <a:gd name="connsiteX76" fmla="*/ 3206 w 10003"/>
              <a:gd name="connsiteY76" fmla="*/ 9355 h 10294"/>
              <a:gd name="connsiteX77" fmla="*/ 3261 w 10003"/>
              <a:gd name="connsiteY77" fmla="*/ 9289 h 10294"/>
              <a:gd name="connsiteX78" fmla="*/ 3332 w 10003"/>
              <a:gd name="connsiteY78" fmla="*/ 9223 h 10294"/>
              <a:gd name="connsiteX79" fmla="*/ 3400 w 10003"/>
              <a:gd name="connsiteY79" fmla="*/ 9170 h 10294"/>
              <a:gd name="connsiteX80" fmla="*/ 3481 w 10003"/>
              <a:gd name="connsiteY80" fmla="*/ 9117 h 10294"/>
              <a:gd name="connsiteX81" fmla="*/ 3562 w 10003"/>
              <a:gd name="connsiteY81" fmla="*/ 9077 h 10294"/>
              <a:gd name="connsiteX82" fmla="*/ 3657 w 10003"/>
              <a:gd name="connsiteY82" fmla="*/ 9044 h 10294"/>
              <a:gd name="connsiteX83" fmla="*/ 3657 w 10003"/>
              <a:gd name="connsiteY83" fmla="*/ 8195 h 10294"/>
              <a:gd name="connsiteX84" fmla="*/ 1542 w 10003"/>
              <a:gd name="connsiteY84" fmla="*/ 8282 h 10294"/>
              <a:gd name="connsiteX85" fmla="*/ 1362 w 10003"/>
              <a:gd name="connsiteY85" fmla="*/ 8379 h 10294"/>
              <a:gd name="connsiteX86" fmla="*/ 3 w 10003"/>
              <a:gd name="connsiteY86" fmla="*/ 7088 h 10294"/>
              <a:gd name="connsiteX87" fmla="*/ 1851 w 10003"/>
              <a:gd name="connsiteY87" fmla="*/ 9877 h 10294"/>
              <a:gd name="connsiteX88" fmla="*/ 6229 w 10003"/>
              <a:gd name="connsiteY88" fmla="*/ 10294 h 10294"/>
              <a:gd name="connsiteX89" fmla="*/ 8632 w 10003"/>
              <a:gd name="connsiteY89" fmla="*/ 9231 h 10294"/>
              <a:gd name="connsiteX90" fmla="*/ 9121 w 10003"/>
              <a:gd name="connsiteY90" fmla="*/ 8935 h 10294"/>
              <a:gd name="connsiteX0" fmla="*/ 9120 w 10002"/>
              <a:gd name="connsiteY0" fmla="*/ 8935 h 10294"/>
              <a:gd name="connsiteX1" fmla="*/ 10002 w 10002"/>
              <a:gd name="connsiteY1" fmla="*/ 7381 h 10294"/>
              <a:gd name="connsiteX2" fmla="*/ 9175 w 10002"/>
              <a:gd name="connsiteY2" fmla="*/ 7381 h 10294"/>
              <a:gd name="connsiteX3" fmla="*/ 9175 w 10002"/>
              <a:gd name="connsiteY3" fmla="*/ 4128 h 10294"/>
              <a:gd name="connsiteX4" fmla="*/ 7135 w 10002"/>
              <a:gd name="connsiteY4" fmla="*/ 4128 h 10294"/>
              <a:gd name="connsiteX5" fmla="*/ 7135 w 10002"/>
              <a:gd name="connsiteY5" fmla="*/ 3816 h 10294"/>
              <a:gd name="connsiteX6" fmla="*/ 8766 w 10002"/>
              <a:gd name="connsiteY6" fmla="*/ 3816 h 10294"/>
              <a:gd name="connsiteX7" fmla="*/ 8766 w 10002"/>
              <a:gd name="connsiteY7" fmla="*/ 3498 h 10294"/>
              <a:gd name="connsiteX8" fmla="*/ 7135 w 10002"/>
              <a:gd name="connsiteY8" fmla="*/ 3498 h 10294"/>
              <a:gd name="connsiteX9" fmla="*/ 7135 w 10002"/>
              <a:gd name="connsiteY9" fmla="*/ 1365 h 10294"/>
              <a:gd name="connsiteX10" fmla="*/ 4735 w 10002"/>
              <a:gd name="connsiteY10" fmla="*/ 550 h 10294"/>
              <a:gd name="connsiteX11" fmla="*/ 4735 w 10002"/>
              <a:gd name="connsiteY11" fmla="*/ 5672 h 10294"/>
              <a:gd name="connsiteX12" fmla="*/ 4355 w 10002"/>
              <a:gd name="connsiteY12" fmla="*/ 5678 h 10294"/>
              <a:gd name="connsiteX13" fmla="*/ 4355 w 10002"/>
              <a:gd name="connsiteY13" fmla="*/ 1756 h 10294"/>
              <a:gd name="connsiteX14" fmla="*/ 3548 w 10002"/>
              <a:gd name="connsiteY14" fmla="*/ 2061 h 10294"/>
              <a:gd name="connsiteX15" fmla="*/ 3112 w 10002"/>
              <a:gd name="connsiteY15" fmla="*/ 2061 h 10294"/>
              <a:gd name="connsiteX16" fmla="*/ 3112 w 10002"/>
              <a:gd name="connsiteY16" fmla="*/ 0 h 10294"/>
              <a:gd name="connsiteX17" fmla="*/ 2951 w 10002"/>
              <a:gd name="connsiteY17" fmla="*/ 0 h 10294"/>
              <a:gd name="connsiteX18" fmla="*/ 2951 w 10002"/>
              <a:gd name="connsiteY18" fmla="*/ 2061 h 10294"/>
              <a:gd name="connsiteX19" fmla="*/ 2581 w 10002"/>
              <a:gd name="connsiteY19" fmla="*/ 2061 h 10294"/>
              <a:gd name="connsiteX20" fmla="*/ 2581 w 10002"/>
              <a:gd name="connsiteY20" fmla="*/ 2492 h 10294"/>
              <a:gd name="connsiteX21" fmla="*/ 1916 w 10002"/>
              <a:gd name="connsiteY21" fmla="*/ 2815 h 10294"/>
              <a:gd name="connsiteX22" fmla="*/ 1916 w 10002"/>
              <a:gd name="connsiteY22" fmla="*/ 4413 h 10294"/>
              <a:gd name="connsiteX23" fmla="*/ 1560 w 10002"/>
              <a:gd name="connsiteY23" fmla="*/ 4413 h 10294"/>
              <a:gd name="connsiteX24" fmla="*/ 1560 w 10002"/>
              <a:gd name="connsiteY24" fmla="*/ 4837 h 10294"/>
              <a:gd name="connsiteX25" fmla="*/ 1916 w 10002"/>
              <a:gd name="connsiteY25" fmla="*/ 4837 h 10294"/>
              <a:gd name="connsiteX26" fmla="*/ 1916 w 10002"/>
              <a:gd name="connsiteY26" fmla="*/ 5367 h 10294"/>
              <a:gd name="connsiteX27" fmla="*/ 1560 w 10002"/>
              <a:gd name="connsiteY27" fmla="*/ 5367 h 10294"/>
              <a:gd name="connsiteX28" fmla="*/ 1560 w 10002"/>
              <a:gd name="connsiteY28" fmla="*/ 5791 h 10294"/>
              <a:gd name="connsiteX29" fmla="*/ 1916 w 10002"/>
              <a:gd name="connsiteY29" fmla="*/ 5791 h 10294"/>
              <a:gd name="connsiteX30" fmla="*/ 1916 w 10002"/>
              <a:gd name="connsiteY30" fmla="*/ 7043 h 10294"/>
              <a:gd name="connsiteX31" fmla="*/ 855 w 10002"/>
              <a:gd name="connsiteY31" fmla="*/ 7043 h 10294"/>
              <a:gd name="connsiteX32" fmla="*/ 855 w 10002"/>
              <a:gd name="connsiteY32" fmla="*/ 7818 h 10294"/>
              <a:gd name="connsiteX33" fmla="*/ 1399 w 10002"/>
              <a:gd name="connsiteY33" fmla="*/ 7838 h 10294"/>
              <a:gd name="connsiteX34" fmla="*/ 2136 w 10002"/>
              <a:gd name="connsiteY34" fmla="*/ 7315 h 10294"/>
              <a:gd name="connsiteX35" fmla="*/ 2130 w 10002"/>
              <a:gd name="connsiteY35" fmla="*/ 7818 h 10294"/>
              <a:gd name="connsiteX36" fmla="*/ 2809 w 10002"/>
              <a:gd name="connsiteY36" fmla="*/ 7368 h 10294"/>
              <a:gd name="connsiteX37" fmla="*/ 2809 w 10002"/>
              <a:gd name="connsiteY37" fmla="*/ 7818 h 10294"/>
              <a:gd name="connsiteX38" fmla="*/ 3480 w 10002"/>
              <a:gd name="connsiteY38" fmla="*/ 7361 h 10294"/>
              <a:gd name="connsiteX39" fmla="*/ 3486 w 10002"/>
              <a:gd name="connsiteY39" fmla="*/ 7811 h 10294"/>
              <a:gd name="connsiteX40" fmla="*/ 4132 w 10002"/>
              <a:gd name="connsiteY40" fmla="*/ 7328 h 10294"/>
              <a:gd name="connsiteX41" fmla="*/ 4132 w 10002"/>
              <a:gd name="connsiteY41" fmla="*/ 8613 h 10294"/>
              <a:gd name="connsiteX42" fmla="*/ 4207 w 10002"/>
              <a:gd name="connsiteY42" fmla="*/ 8520 h 10294"/>
              <a:gd name="connsiteX43" fmla="*/ 4280 w 10002"/>
              <a:gd name="connsiteY43" fmla="*/ 8434 h 10294"/>
              <a:gd name="connsiteX44" fmla="*/ 4370 w 10002"/>
              <a:gd name="connsiteY44" fmla="*/ 8361 h 10294"/>
              <a:gd name="connsiteX45" fmla="*/ 4469 w 10002"/>
              <a:gd name="connsiteY45" fmla="*/ 8295 h 10294"/>
              <a:gd name="connsiteX46" fmla="*/ 4569 w 10002"/>
              <a:gd name="connsiteY46" fmla="*/ 8249 h 10294"/>
              <a:gd name="connsiteX47" fmla="*/ 4676 w 10002"/>
              <a:gd name="connsiteY47" fmla="*/ 8215 h 10294"/>
              <a:gd name="connsiteX48" fmla="*/ 4788 w 10002"/>
              <a:gd name="connsiteY48" fmla="*/ 8189 h 10294"/>
              <a:gd name="connsiteX49" fmla="*/ 4917 w 10002"/>
              <a:gd name="connsiteY49" fmla="*/ 8182 h 10294"/>
              <a:gd name="connsiteX50" fmla="*/ 5093 w 10002"/>
              <a:gd name="connsiteY50" fmla="*/ 8195 h 10294"/>
              <a:gd name="connsiteX51" fmla="*/ 5268 w 10002"/>
              <a:gd name="connsiteY51" fmla="*/ 8242 h 10294"/>
              <a:gd name="connsiteX52" fmla="*/ 5408 w 10002"/>
              <a:gd name="connsiteY52" fmla="*/ 8321 h 10294"/>
              <a:gd name="connsiteX53" fmla="*/ 5551 w 10002"/>
              <a:gd name="connsiteY53" fmla="*/ 8421 h 10294"/>
              <a:gd name="connsiteX54" fmla="*/ 5672 w 10002"/>
              <a:gd name="connsiteY54" fmla="*/ 8540 h 10294"/>
              <a:gd name="connsiteX55" fmla="*/ 5752 w 10002"/>
              <a:gd name="connsiteY55" fmla="*/ 8686 h 10294"/>
              <a:gd name="connsiteX56" fmla="*/ 5826 w 10002"/>
              <a:gd name="connsiteY56" fmla="*/ 8838 h 10294"/>
              <a:gd name="connsiteX57" fmla="*/ 5851 w 10002"/>
              <a:gd name="connsiteY57" fmla="*/ 9004 h 10294"/>
              <a:gd name="connsiteX58" fmla="*/ 5885 w 10002"/>
              <a:gd name="connsiteY58" fmla="*/ 8997 h 10294"/>
              <a:gd name="connsiteX59" fmla="*/ 5912 w 10002"/>
              <a:gd name="connsiteY59" fmla="*/ 8997 h 10294"/>
              <a:gd name="connsiteX60" fmla="*/ 5939 w 10002"/>
              <a:gd name="connsiteY60" fmla="*/ 8991 h 10294"/>
              <a:gd name="connsiteX61" fmla="*/ 5965 w 10002"/>
              <a:gd name="connsiteY61" fmla="*/ 8991 h 10294"/>
              <a:gd name="connsiteX62" fmla="*/ 5999 w 10002"/>
              <a:gd name="connsiteY62" fmla="*/ 8984 h 10294"/>
              <a:gd name="connsiteX63" fmla="*/ 6031 w 10002"/>
              <a:gd name="connsiteY63" fmla="*/ 8984 h 10294"/>
              <a:gd name="connsiteX64" fmla="*/ 6059 w 10002"/>
              <a:gd name="connsiteY64" fmla="*/ 8984 h 10294"/>
              <a:gd name="connsiteX65" fmla="*/ 6094 w 10002"/>
              <a:gd name="connsiteY65" fmla="*/ 8984 h 10294"/>
              <a:gd name="connsiteX66" fmla="*/ 6234 w 10002"/>
              <a:gd name="connsiteY66" fmla="*/ 8991 h 10294"/>
              <a:gd name="connsiteX67" fmla="*/ 6362 w 10002"/>
              <a:gd name="connsiteY67" fmla="*/ 9024 h 10294"/>
              <a:gd name="connsiteX68" fmla="*/ 6489 w 10002"/>
              <a:gd name="connsiteY68" fmla="*/ 9070 h 10294"/>
              <a:gd name="connsiteX69" fmla="*/ 6605 w 10002"/>
              <a:gd name="connsiteY69" fmla="*/ 9137 h 10294"/>
              <a:gd name="connsiteX70" fmla="*/ 6711 w 10002"/>
              <a:gd name="connsiteY70" fmla="*/ 9216 h 10294"/>
              <a:gd name="connsiteX71" fmla="*/ 6806 w 10002"/>
              <a:gd name="connsiteY71" fmla="*/ 9302 h 10294"/>
              <a:gd name="connsiteX72" fmla="*/ 6881 w 10002"/>
              <a:gd name="connsiteY72" fmla="*/ 9415 h 10294"/>
              <a:gd name="connsiteX73" fmla="*/ 6948 w 10002"/>
              <a:gd name="connsiteY73" fmla="*/ 9527 h 10294"/>
              <a:gd name="connsiteX74" fmla="*/ 3112 w 10002"/>
              <a:gd name="connsiteY74" fmla="*/ 9527 h 10294"/>
              <a:gd name="connsiteX75" fmla="*/ 3151 w 10002"/>
              <a:gd name="connsiteY75" fmla="*/ 9441 h 10294"/>
              <a:gd name="connsiteX76" fmla="*/ 3205 w 10002"/>
              <a:gd name="connsiteY76" fmla="*/ 9355 h 10294"/>
              <a:gd name="connsiteX77" fmla="*/ 3260 w 10002"/>
              <a:gd name="connsiteY77" fmla="*/ 9289 h 10294"/>
              <a:gd name="connsiteX78" fmla="*/ 3331 w 10002"/>
              <a:gd name="connsiteY78" fmla="*/ 9223 h 10294"/>
              <a:gd name="connsiteX79" fmla="*/ 3399 w 10002"/>
              <a:gd name="connsiteY79" fmla="*/ 9170 h 10294"/>
              <a:gd name="connsiteX80" fmla="*/ 3480 w 10002"/>
              <a:gd name="connsiteY80" fmla="*/ 9117 h 10294"/>
              <a:gd name="connsiteX81" fmla="*/ 3561 w 10002"/>
              <a:gd name="connsiteY81" fmla="*/ 9077 h 10294"/>
              <a:gd name="connsiteX82" fmla="*/ 3656 w 10002"/>
              <a:gd name="connsiteY82" fmla="*/ 9044 h 10294"/>
              <a:gd name="connsiteX83" fmla="*/ 3656 w 10002"/>
              <a:gd name="connsiteY83" fmla="*/ 8195 h 10294"/>
              <a:gd name="connsiteX84" fmla="*/ 1541 w 10002"/>
              <a:gd name="connsiteY84" fmla="*/ 8282 h 10294"/>
              <a:gd name="connsiteX85" fmla="*/ 2 w 10002"/>
              <a:gd name="connsiteY85" fmla="*/ 7088 h 10294"/>
              <a:gd name="connsiteX86" fmla="*/ 1850 w 10002"/>
              <a:gd name="connsiteY86" fmla="*/ 9877 h 10294"/>
              <a:gd name="connsiteX87" fmla="*/ 6228 w 10002"/>
              <a:gd name="connsiteY87" fmla="*/ 10294 h 10294"/>
              <a:gd name="connsiteX88" fmla="*/ 8631 w 10002"/>
              <a:gd name="connsiteY88" fmla="*/ 9231 h 10294"/>
              <a:gd name="connsiteX89" fmla="*/ 9120 w 10002"/>
              <a:gd name="connsiteY89" fmla="*/ 8935 h 10294"/>
              <a:gd name="connsiteX0" fmla="*/ 9120 w 10002"/>
              <a:gd name="connsiteY0" fmla="*/ 8935 h 10474"/>
              <a:gd name="connsiteX1" fmla="*/ 10002 w 10002"/>
              <a:gd name="connsiteY1" fmla="*/ 7381 h 10474"/>
              <a:gd name="connsiteX2" fmla="*/ 9175 w 10002"/>
              <a:gd name="connsiteY2" fmla="*/ 7381 h 10474"/>
              <a:gd name="connsiteX3" fmla="*/ 9175 w 10002"/>
              <a:gd name="connsiteY3" fmla="*/ 4128 h 10474"/>
              <a:gd name="connsiteX4" fmla="*/ 7135 w 10002"/>
              <a:gd name="connsiteY4" fmla="*/ 4128 h 10474"/>
              <a:gd name="connsiteX5" fmla="*/ 7135 w 10002"/>
              <a:gd name="connsiteY5" fmla="*/ 3816 h 10474"/>
              <a:gd name="connsiteX6" fmla="*/ 8766 w 10002"/>
              <a:gd name="connsiteY6" fmla="*/ 3816 h 10474"/>
              <a:gd name="connsiteX7" fmla="*/ 8766 w 10002"/>
              <a:gd name="connsiteY7" fmla="*/ 3498 h 10474"/>
              <a:gd name="connsiteX8" fmla="*/ 7135 w 10002"/>
              <a:gd name="connsiteY8" fmla="*/ 3498 h 10474"/>
              <a:gd name="connsiteX9" fmla="*/ 7135 w 10002"/>
              <a:gd name="connsiteY9" fmla="*/ 1365 h 10474"/>
              <a:gd name="connsiteX10" fmla="*/ 4735 w 10002"/>
              <a:gd name="connsiteY10" fmla="*/ 550 h 10474"/>
              <a:gd name="connsiteX11" fmla="*/ 4735 w 10002"/>
              <a:gd name="connsiteY11" fmla="*/ 5672 h 10474"/>
              <a:gd name="connsiteX12" fmla="*/ 4355 w 10002"/>
              <a:gd name="connsiteY12" fmla="*/ 5678 h 10474"/>
              <a:gd name="connsiteX13" fmla="*/ 4355 w 10002"/>
              <a:gd name="connsiteY13" fmla="*/ 1756 h 10474"/>
              <a:gd name="connsiteX14" fmla="*/ 3548 w 10002"/>
              <a:gd name="connsiteY14" fmla="*/ 2061 h 10474"/>
              <a:gd name="connsiteX15" fmla="*/ 3112 w 10002"/>
              <a:gd name="connsiteY15" fmla="*/ 2061 h 10474"/>
              <a:gd name="connsiteX16" fmla="*/ 3112 w 10002"/>
              <a:gd name="connsiteY16" fmla="*/ 0 h 10474"/>
              <a:gd name="connsiteX17" fmla="*/ 2951 w 10002"/>
              <a:gd name="connsiteY17" fmla="*/ 0 h 10474"/>
              <a:gd name="connsiteX18" fmla="*/ 2951 w 10002"/>
              <a:gd name="connsiteY18" fmla="*/ 2061 h 10474"/>
              <a:gd name="connsiteX19" fmla="*/ 2581 w 10002"/>
              <a:gd name="connsiteY19" fmla="*/ 2061 h 10474"/>
              <a:gd name="connsiteX20" fmla="*/ 2581 w 10002"/>
              <a:gd name="connsiteY20" fmla="*/ 2492 h 10474"/>
              <a:gd name="connsiteX21" fmla="*/ 1916 w 10002"/>
              <a:gd name="connsiteY21" fmla="*/ 2815 h 10474"/>
              <a:gd name="connsiteX22" fmla="*/ 1916 w 10002"/>
              <a:gd name="connsiteY22" fmla="*/ 4413 h 10474"/>
              <a:gd name="connsiteX23" fmla="*/ 1560 w 10002"/>
              <a:gd name="connsiteY23" fmla="*/ 4413 h 10474"/>
              <a:gd name="connsiteX24" fmla="*/ 1560 w 10002"/>
              <a:gd name="connsiteY24" fmla="*/ 4837 h 10474"/>
              <a:gd name="connsiteX25" fmla="*/ 1916 w 10002"/>
              <a:gd name="connsiteY25" fmla="*/ 4837 h 10474"/>
              <a:gd name="connsiteX26" fmla="*/ 1916 w 10002"/>
              <a:gd name="connsiteY26" fmla="*/ 5367 h 10474"/>
              <a:gd name="connsiteX27" fmla="*/ 1560 w 10002"/>
              <a:gd name="connsiteY27" fmla="*/ 5367 h 10474"/>
              <a:gd name="connsiteX28" fmla="*/ 1560 w 10002"/>
              <a:gd name="connsiteY28" fmla="*/ 5791 h 10474"/>
              <a:gd name="connsiteX29" fmla="*/ 1916 w 10002"/>
              <a:gd name="connsiteY29" fmla="*/ 5791 h 10474"/>
              <a:gd name="connsiteX30" fmla="*/ 1916 w 10002"/>
              <a:gd name="connsiteY30" fmla="*/ 7043 h 10474"/>
              <a:gd name="connsiteX31" fmla="*/ 855 w 10002"/>
              <a:gd name="connsiteY31" fmla="*/ 7043 h 10474"/>
              <a:gd name="connsiteX32" fmla="*/ 855 w 10002"/>
              <a:gd name="connsiteY32" fmla="*/ 7818 h 10474"/>
              <a:gd name="connsiteX33" fmla="*/ 1399 w 10002"/>
              <a:gd name="connsiteY33" fmla="*/ 7838 h 10474"/>
              <a:gd name="connsiteX34" fmla="*/ 2136 w 10002"/>
              <a:gd name="connsiteY34" fmla="*/ 7315 h 10474"/>
              <a:gd name="connsiteX35" fmla="*/ 2130 w 10002"/>
              <a:gd name="connsiteY35" fmla="*/ 7818 h 10474"/>
              <a:gd name="connsiteX36" fmla="*/ 2809 w 10002"/>
              <a:gd name="connsiteY36" fmla="*/ 7368 h 10474"/>
              <a:gd name="connsiteX37" fmla="*/ 2809 w 10002"/>
              <a:gd name="connsiteY37" fmla="*/ 7818 h 10474"/>
              <a:gd name="connsiteX38" fmla="*/ 3480 w 10002"/>
              <a:gd name="connsiteY38" fmla="*/ 7361 h 10474"/>
              <a:gd name="connsiteX39" fmla="*/ 3486 w 10002"/>
              <a:gd name="connsiteY39" fmla="*/ 7811 h 10474"/>
              <a:gd name="connsiteX40" fmla="*/ 4132 w 10002"/>
              <a:gd name="connsiteY40" fmla="*/ 7328 h 10474"/>
              <a:gd name="connsiteX41" fmla="*/ 4132 w 10002"/>
              <a:gd name="connsiteY41" fmla="*/ 8613 h 10474"/>
              <a:gd name="connsiteX42" fmla="*/ 4207 w 10002"/>
              <a:gd name="connsiteY42" fmla="*/ 8520 h 10474"/>
              <a:gd name="connsiteX43" fmla="*/ 4280 w 10002"/>
              <a:gd name="connsiteY43" fmla="*/ 8434 h 10474"/>
              <a:gd name="connsiteX44" fmla="*/ 4370 w 10002"/>
              <a:gd name="connsiteY44" fmla="*/ 8361 h 10474"/>
              <a:gd name="connsiteX45" fmla="*/ 4469 w 10002"/>
              <a:gd name="connsiteY45" fmla="*/ 8295 h 10474"/>
              <a:gd name="connsiteX46" fmla="*/ 4569 w 10002"/>
              <a:gd name="connsiteY46" fmla="*/ 8249 h 10474"/>
              <a:gd name="connsiteX47" fmla="*/ 4676 w 10002"/>
              <a:gd name="connsiteY47" fmla="*/ 8215 h 10474"/>
              <a:gd name="connsiteX48" fmla="*/ 4788 w 10002"/>
              <a:gd name="connsiteY48" fmla="*/ 8189 h 10474"/>
              <a:gd name="connsiteX49" fmla="*/ 4917 w 10002"/>
              <a:gd name="connsiteY49" fmla="*/ 8182 h 10474"/>
              <a:gd name="connsiteX50" fmla="*/ 5093 w 10002"/>
              <a:gd name="connsiteY50" fmla="*/ 8195 h 10474"/>
              <a:gd name="connsiteX51" fmla="*/ 5268 w 10002"/>
              <a:gd name="connsiteY51" fmla="*/ 8242 h 10474"/>
              <a:gd name="connsiteX52" fmla="*/ 5408 w 10002"/>
              <a:gd name="connsiteY52" fmla="*/ 8321 h 10474"/>
              <a:gd name="connsiteX53" fmla="*/ 5551 w 10002"/>
              <a:gd name="connsiteY53" fmla="*/ 8421 h 10474"/>
              <a:gd name="connsiteX54" fmla="*/ 5672 w 10002"/>
              <a:gd name="connsiteY54" fmla="*/ 8540 h 10474"/>
              <a:gd name="connsiteX55" fmla="*/ 5752 w 10002"/>
              <a:gd name="connsiteY55" fmla="*/ 8686 h 10474"/>
              <a:gd name="connsiteX56" fmla="*/ 5826 w 10002"/>
              <a:gd name="connsiteY56" fmla="*/ 8838 h 10474"/>
              <a:gd name="connsiteX57" fmla="*/ 5851 w 10002"/>
              <a:gd name="connsiteY57" fmla="*/ 9004 h 10474"/>
              <a:gd name="connsiteX58" fmla="*/ 5885 w 10002"/>
              <a:gd name="connsiteY58" fmla="*/ 8997 h 10474"/>
              <a:gd name="connsiteX59" fmla="*/ 5912 w 10002"/>
              <a:gd name="connsiteY59" fmla="*/ 8997 h 10474"/>
              <a:gd name="connsiteX60" fmla="*/ 5939 w 10002"/>
              <a:gd name="connsiteY60" fmla="*/ 8991 h 10474"/>
              <a:gd name="connsiteX61" fmla="*/ 5965 w 10002"/>
              <a:gd name="connsiteY61" fmla="*/ 8991 h 10474"/>
              <a:gd name="connsiteX62" fmla="*/ 5999 w 10002"/>
              <a:gd name="connsiteY62" fmla="*/ 8984 h 10474"/>
              <a:gd name="connsiteX63" fmla="*/ 6031 w 10002"/>
              <a:gd name="connsiteY63" fmla="*/ 8984 h 10474"/>
              <a:gd name="connsiteX64" fmla="*/ 6059 w 10002"/>
              <a:gd name="connsiteY64" fmla="*/ 8984 h 10474"/>
              <a:gd name="connsiteX65" fmla="*/ 6094 w 10002"/>
              <a:gd name="connsiteY65" fmla="*/ 8984 h 10474"/>
              <a:gd name="connsiteX66" fmla="*/ 6234 w 10002"/>
              <a:gd name="connsiteY66" fmla="*/ 8991 h 10474"/>
              <a:gd name="connsiteX67" fmla="*/ 6362 w 10002"/>
              <a:gd name="connsiteY67" fmla="*/ 9024 h 10474"/>
              <a:gd name="connsiteX68" fmla="*/ 6489 w 10002"/>
              <a:gd name="connsiteY68" fmla="*/ 9070 h 10474"/>
              <a:gd name="connsiteX69" fmla="*/ 6605 w 10002"/>
              <a:gd name="connsiteY69" fmla="*/ 9137 h 10474"/>
              <a:gd name="connsiteX70" fmla="*/ 6711 w 10002"/>
              <a:gd name="connsiteY70" fmla="*/ 9216 h 10474"/>
              <a:gd name="connsiteX71" fmla="*/ 6806 w 10002"/>
              <a:gd name="connsiteY71" fmla="*/ 9302 h 10474"/>
              <a:gd name="connsiteX72" fmla="*/ 6881 w 10002"/>
              <a:gd name="connsiteY72" fmla="*/ 9415 h 10474"/>
              <a:gd name="connsiteX73" fmla="*/ 6948 w 10002"/>
              <a:gd name="connsiteY73" fmla="*/ 9527 h 10474"/>
              <a:gd name="connsiteX74" fmla="*/ 3112 w 10002"/>
              <a:gd name="connsiteY74" fmla="*/ 9527 h 10474"/>
              <a:gd name="connsiteX75" fmla="*/ 3151 w 10002"/>
              <a:gd name="connsiteY75" fmla="*/ 9441 h 10474"/>
              <a:gd name="connsiteX76" fmla="*/ 3205 w 10002"/>
              <a:gd name="connsiteY76" fmla="*/ 9355 h 10474"/>
              <a:gd name="connsiteX77" fmla="*/ 3260 w 10002"/>
              <a:gd name="connsiteY77" fmla="*/ 9289 h 10474"/>
              <a:gd name="connsiteX78" fmla="*/ 3331 w 10002"/>
              <a:gd name="connsiteY78" fmla="*/ 9223 h 10474"/>
              <a:gd name="connsiteX79" fmla="*/ 3399 w 10002"/>
              <a:gd name="connsiteY79" fmla="*/ 9170 h 10474"/>
              <a:gd name="connsiteX80" fmla="*/ 3480 w 10002"/>
              <a:gd name="connsiteY80" fmla="*/ 9117 h 10474"/>
              <a:gd name="connsiteX81" fmla="*/ 3561 w 10002"/>
              <a:gd name="connsiteY81" fmla="*/ 9077 h 10474"/>
              <a:gd name="connsiteX82" fmla="*/ 3656 w 10002"/>
              <a:gd name="connsiteY82" fmla="*/ 9044 h 10474"/>
              <a:gd name="connsiteX83" fmla="*/ 3656 w 10002"/>
              <a:gd name="connsiteY83" fmla="*/ 8195 h 10474"/>
              <a:gd name="connsiteX84" fmla="*/ 1541 w 10002"/>
              <a:gd name="connsiteY84" fmla="*/ 8282 h 10474"/>
              <a:gd name="connsiteX85" fmla="*/ 2 w 10002"/>
              <a:gd name="connsiteY85" fmla="*/ 7088 h 10474"/>
              <a:gd name="connsiteX86" fmla="*/ 1850 w 10002"/>
              <a:gd name="connsiteY86" fmla="*/ 9877 h 10474"/>
              <a:gd name="connsiteX87" fmla="*/ 6228 w 10002"/>
              <a:gd name="connsiteY87" fmla="*/ 10294 h 10474"/>
              <a:gd name="connsiteX88" fmla="*/ 8631 w 10002"/>
              <a:gd name="connsiteY88" fmla="*/ 9231 h 10474"/>
              <a:gd name="connsiteX89" fmla="*/ 9120 w 10002"/>
              <a:gd name="connsiteY89" fmla="*/ 8935 h 10474"/>
              <a:gd name="connsiteX0" fmla="*/ 9120 w 10002"/>
              <a:gd name="connsiteY0" fmla="*/ 8935 h 10451"/>
              <a:gd name="connsiteX1" fmla="*/ 10002 w 10002"/>
              <a:gd name="connsiteY1" fmla="*/ 7381 h 10451"/>
              <a:gd name="connsiteX2" fmla="*/ 9175 w 10002"/>
              <a:gd name="connsiteY2" fmla="*/ 7381 h 10451"/>
              <a:gd name="connsiteX3" fmla="*/ 9175 w 10002"/>
              <a:gd name="connsiteY3" fmla="*/ 4128 h 10451"/>
              <a:gd name="connsiteX4" fmla="*/ 7135 w 10002"/>
              <a:gd name="connsiteY4" fmla="*/ 4128 h 10451"/>
              <a:gd name="connsiteX5" fmla="*/ 7135 w 10002"/>
              <a:gd name="connsiteY5" fmla="*/ 3816 h 10451"/>
              <a:gd name="connsiteX6" fmla="*/ 8766 w 10002"/>
              <a:gd name="connsiteY6" fmla="*/ 3816 h 10451"/>
              <a:gd name="connsiteX7" fmla="*/ 8766 w 10002"/>
              <a:gd name="connsiteY7" fmla="*/ 3498 h 10451"/>
              <a:gd name="connsiteX8" fmla="*/ 7135 w 10002"/>
              <a:gd name="connsiteY8" fmla="*/ 3498 h 10451"/>
              <a:gd name="connsiteX9" fmla="*/ 7135 w 10002"/>
              <a:gd name="connsiteY9" fmla="*/ 1365 h 10451"/>
              <a:gd name="connsiteX10" fmla="*/ 4735 w 10002"/>
              <a:gd name="connsiteY10" fmla="*/ 550 h 10451"/>
              <a:gd name="connsiteX11" fmla="*/ 4735 w 10002"/>
              <a:gd name="connsiteY11" fmla="*/ 5672 h 10451"/>
              <a:gd name="connsiteX12" fmla="*/ 4355 w 10002"/>
              <a:gd name="connsiteY12" fmla="*/ 5678 h 10451"/>
              <a:gd name="connsiteX13" fmla="*/ 4355 w 10002"/>
              <a:gd name="connsiteY13" fmla="*/ 1756 h 10451"/>
              <a:gd name="connsiteX14" fmla="*/ 3548 w 10002"/>
              <a:gd name="connsiteY14" fmla="*/ 2061 h 10451"/>
              <a:gd name="connsiteX15" fmla="*/ 3112 w 10002"/>
              <a:gd name="connsiteY15" fmla="*/ 2061 h 10451"/>
              <a:gd name="connsiteX16" fmla="*/ 3112 w 10002"/>
              <a:gd name="connsiteY16" fmla="*/ 0 h 10451"/>
              <a:gd name="connsiteX17" fmla="*/ 2951 w 10002"/>
              <a:gd name="connsiteY17" fmla="*/ 0 h 10451"/>
              <a:gd name="connsiteX18" fmla="*/ 2951 w 10002"/>
              <a:gd name="connsiteY18" fmla="*/ 2061 h 10451"/>
              <a:gd name="connsiteX19" fmla="*/ 2581 w 10002"/>
              <a:gd name="connsiteY19" fmla="*/ 2061 h 10451"/>
              <a:gd name="connsiteX20" fmla="*/ 2581 w 10002"/>
              <a:gd name="connsiteY20" fmla="*/ 2492 h 10451"/>
              <a:gd name="connsiteX21" fmla="*/ 1916 w 10002"/>
              <a:gd name="connsiteY21" fmla="*/ 2815 h 10451"/>
              <a:gd name="connsiteX22" fmla="*/ 1916 w 10002"/>
              <a:gd name="connsiteY22" fmla="*/ 4413 h 10451"/>
              <a:gd name="connsiteX23" fmla="*/ 1560 w 10002"/>
              <a:gd name="connsiteY23" fmla="*/ 4413 h 10451"/>
              <a:gd name="connsiteX24" fmla="*/ 1560 w 10002"/>
              <a:gd name="connsiteY24" fmla="*/ 4837 h 10451"/>
              <a:gd name="connsiteX25" fmla="*/ 1916 w 10002"/>
              <a:gd name="connsiteY25" fmla="*/ 4837 h 10451"/>
              <a:gd name="connsiteX26" fmla="*/ 1916 w 10002"/>
              <a:gd name="connsiteY26" fmla="*/ 5367 h 10451"/>
              <a:gd name="connsiteX27" fmla="*/ 1560 w 10002"/>
              <a:gd name="connsiteY27" fmla="*/ 5367 h 10451"/>
              <a:gd name="connsiteX28" fmla="*/ 1560 w 10002"/>
              <a:gd name="connsiteY28" fmla="*/ 5791 h 10451"/>
              <a:gd name="connsiteX29" fmla="*/ 1916 w 10002"/>
              <a:gd name="connsiteY29" fmla="*/ 5791 h 10451"/>
              <a:gd name="connsiteX30" fmla="*/ 1916 w 10002"/>
              <a:gd name="connsiteY30" fmla="*/ 7043 h 10451"/>
              <a:gd name="connsiteX31" fmla="*/ 855 w 10002"/>
              <a:gd name="connsiteY31" fmla="*/ 7043 h 10451"/>
              <a:gd name="connsiteX32" fmla="*/ 855 w 10002"/>
              <a:gd name="connsiteY32" fmla="*/ 7818 h 10451"/>
              <a:gd name="connsiteX33" fmla="*/ 1399 w 10002"/>
              <a:gd name="connsiteY33" fmla="*/ 7838 h 10451"/>
              <a:gd name="connsiteX34" fmla="*/ 2136 w 10002"/>
              <a:gd name="connsiteY34" fmla="*/ 7315 h 10451"/>
              <a:gd name="connsiteX35" fmla="*/ 2130 w 10002"/>
              <a:gd name="connsiteY35" fmla="*/ 7818 h 10451"/>
              <a:gd name="connsiteX36" fmla="*/ 2809 w 10002"/>
              <a:gd name="connsiteY36" fmla="*/ 7368 h 10451"/>
              <a:gd name="connsiteX37" fmla="*/ 2809 w 10002"/>
              <a:gd name="connsiteY37" fmla="*/ 7818 h 10451"/>
              <a:gd name="connsiteX38" fmla="*/ 3480 w 10002"/>
              <a:gd name="connsiteY38" fmla="*/ 7361 h 10451"/>
              <a:gd name="connsiteX39" fmla="*/ 3486 w 10002"/>
              <a:gd name="connsiteY39" fmla="*/ 7811 h 10451"/>
              <a:gd name="connsiteX40" fmla="*/ 4132 w 10002"/>
              <a:gd name="connsiteY40" fmla="*/ 7328 h 10451"/>
              <a:gd name="connsiteX41" fmla="*/ 4132 w 10002"/>
              <a:gd name="connsiteY41" fmla="*/ 8613 h 10451"/>
              <a:gd name="connsiteX42" fmla="*/ 4207 w 10002"/>
              <a:gd name="connsiteY42" fmla="*/ 8520 h 10451"/>
              <a:gd name="connsiteX43" fmla="*/ 4280 w 10002"/>
              <a:gd name="connsiteY43" fmla="*/ 8434 h 10451"/>
              <a:gd name="connsiteX44" fmla="*/ 4370 w 10002"/>
              <a:gd name="connsiteY44" fmla="*/ 8361 h 10451"/>
              <a:gd name="connsiteX45" fmla="*/ 4469 w 10002"/>
              <a:gd name="connsiteY45" fmla="*/ 8295 h 10451"/>
              <a:gd name="connsiteX46" fmla="*/ 4569 w 10002"/>
              <a:gd name="connsiteY46" fmla="*/ 8249 h 10451"/>
              <a:gd name="connsiteX47" fmla="*/ 4676 w 10002"/>
              <a:gd name="connsiteY47" fmla="*/ 8215 h 10451"/>
              <a:gd name="connsiteX48" fmla="*/ 4788 w 10002"/>
              <a:gd name="connsiteY48" fmla="*/ 8189 h 10451"/>
              <a:gd name="connsiteX49" fmla="*/ 4917 w 10002"/>
              <a:gd name="connsiteY49" fmla="*/ 8182 h 10451"/>
              <a:gd name="connsiteX50" fmla="*/ 5093 w 10002"/>
              <a:gd name="connsiteY50" fmla="*/ 8195 h 10451"/>
              <a:gd name="connsiteX51" fmla="*/ 5268 w 10002"/>
              <a:gd name="connsiteY51" fmla="*/ 8242 h 10451"/>
              <a:gd name="connsiteX52" fmla="*/ 5408 w 10002"/>
              <a:gd name="connsiteY52" fmla="*/ 8321 h 10451"/>
              <a:gd name="connsiteX53" fmla="*/ 5551 w 10002"/>
              <a:gd name="connsiteY53" fmla="*/ 8421 h 10451"/>
              <a:gd name="connsiteX54" fmla="*/ 5672 w 10002"/>
              <a:gd name="connsiteY54" fmla="*/ 8540 h 10451"/>
              <a:gd name="connsiteX55" fmla="*/ 5752 w 10002"/>
              <a:gd name="connsiteY55" fmla="*/ 8686 h 10451"/>
              <a:gd name="connsiteX56" fmla="*/ 5826 w 10002"/>
              <a:gd name="connsiteY56" fmla="*/ 8838 h 10451"/>
              <a:gd name="connsiteX57" fmla="*/ 5851 w 10002"/>
              <a:gd name="connsiteY57" fmla="*/ 9004 h 10451"/>
              <a:gd name="connsiteX58" fmla="*/ 5885 w 10002"/>
              <a:gd name="connsiteY58" fmla="*/ 8997 h 10451"/>
              <a:gd name="connsiteX59" fmla="*/ 5912 w 10002"/>
              <a:gd name="connsiteY59" fmla="*/ 8997 h 10451"/>
              <a:gd name="connsiteX60" fmla="*/ 5939 w 10002"/>
              <a:gd name="connsiteY60" fmla="*/ 8991 h 10451"/>
              <a:gd name="connsiteX61" fmla="*/ 5965 w 10002"/>
              <a:gd name="connsiteY61" fmla="*/ 8991 h 10451"/>
              <a:gd name="connsiteX62" fmla="*/ 5999 w 10002"/>
              <a:gd name="connsiteY62" fmla="*/ 8984 h 10451"/>
              <a:gd name="connsiteX63" fmla="*/ 6031 w 10002"/>
              <a:gd name="connsiteY63" fmla="*/ 8984 h 10451"/>
              <a:gd name="connsiteX64" fmla="*/ 6059 w 10002"/>
              <a:gd name="connsiteY64" fmla="*/ 8984 h 10451"/>
              <a:gd name="connsiteX65" fmla="*/ 6094 w 10002"/>
              <a:gd name="connsiteY65" fmla="*/ 8984 h 10451"/>
              <a:gd name="connsiteX66" fmla="*/ 6234 w 10002"/>
              <a:gd name="connsiteY66" fmla="*/ 8991 h 10451"/>
              <a:gd name="connsiteX67" fmla="*/ 6362 w 10002"/>
              <a:gd name="connsiteY67" fmla="*/ 9024 h 10451"/>
              <a:gd name="connsiteX68" fmla="*/ 6489 w 10002"/>
              <a:gd name="connsiteY68" fmla="*/ 9070 h 10451"/>
              <a:gd name="connsiteX69" fmla="*/ 6605 w 10002"/>
              <a:gd name="connsiteY69" fmla="*/ 9137 h 10451"/>
              <a:gd name="connsiteX70" fmla="*/ 6711 w 10002"/>
              <a:gd name="connsiteY70" fmla="*/ 9216 h 10451"/>
              <a:gd name="connsiteX71" fmla="*/ 6806 w 10002"/>
              <a:gd name="connsiteY71" fmla="*/ 9302 h 10451"/>
              <a:gd name="connsiteX72" fmla="*/ 6881 w 10002"/>
              <a:gd name="connsiteY72" fmla="*/ 9415 h 10451"/>
              <a:gd name="connsiteX73" fmla="*/ 6948 w 10002"/>
              <a:gd name="connsiteY73" fmla="*/ 9527 h 10451"/>
              <a:gd name="connsiteX74" fmla="*/ 3112 w 10002"/>
              <a:gd name="connsiteY74" fmla="*/ 9527 h 10451"/>
              <a:gd name="connsiteX75" fmla="*/ 3151 w 10002"/>
              <a:gd name="connsiteY75" fmla="*/ 9441 h 10451"/>
              <a:gd name="connsiteX76" fmla="*/ 3205 w 10002"/>
              <a:gd name="connsiteY76" fmla="*/ 9355 h 10451"/>
              <a:gd name="connsiteX77" fmla="*/ 3260 w 10002"/>
              <a:gd name="connsiteY77" fmla="*/ 9289 h 10451"/>
              <a:gd name="connsiteX78" fmla="*/ 3331 w 10002"/>
              <a:gd name="connsiteY78" fmla="*/ 9223 h 10451"/>
              <a:gd name="connsiteX79" fmla="*/ 3399 w 10002"/>
              <a:gd name="connsiteY79" fmla="*/ 9170 h 10451"/>
              <a:gd name="connsiteX80" fmla="*/ 3480 w 10002"/>
              <a:gd name="connsiteY80" fmla="*/ 9117 h 10451"/>
              <a:gd name="connsiteX81" fmla="*/ 3561 w 10002"/>
              <a:gd name="connsiteY81" fmla="*/ 9077 h 10451"/>
              <a:gd name="connsiteX82" fmla="*/ 3656 w 10002"/>
              <a:gd name="connsiteY82" fmla="*/ 9044 h 10451"/>
              <a:gd name="connsiteX83" fmla="*/ 3656 w 10002"/>
              <a:gd name="connsiteY83" fmla="*/ 8195 h 10451"/>
              <a:gd name="connsiteX84" fmla="*/ 1541 w 10002"/>
              <a:gd name="connsiteY84" fmla="*/ 8282 h 10451"/>
              <a:gd name="connsiteX85" fmla="*/ 2 w 10002"/>
              <a:gd name="connsiteY85" fmla="*/ 7088 h 10451"/>
              <a:gd name="connsiteX86" fmla="*/ 1850 w 10002"/>
              <a:gd name="connsiteY86" fmla="*/ 9877 h 10451"/>
              <a:gd name="connsiteX87" fmla="*/ 6228 w 10002"/>
              <a:gd name="connsiteY87" fmla="*/ 10294 h 10451"/>
              <a:gd name="connsiteX88" fmla="*/ 8631 w 10002"/>
              <a:gd name="connsiteY88" fmla="*/ 9231 h 10451"/>
              <a:gd name="connsiteX89" fmla="*/ 9120 w 10002"/>
              <a:gd name="connsiteY89" fmla="*/ 8935 h 10451"/>
              <a:gd name="connsiteX0" fmla="*/ 9120 w 10002"/>
              <a:gd name="connsiteY0" fmla="*/ 8935 h 10346"/>
              <a:gd name="connsiteX1" fmla="*/ 10002 w 10002"/>
              <a:gd name="connsiteY1" fmla="*/ 7381 h 10346"/>
              <a:gd name="connsiteX2" fmla="*/ 9175 w 10002"/>
              <a:gd name="connsiteY2" fmla="*/ 7381 h 10346"/>
              <a:gd name="connsiteX3" fmla="*/ 9175 w 10002"/>
              <a:gd name="connsiteY3" fmla="*/ 4128 h 10346"/>
              <a:gd name="connsiteX4" fmla="*/ 7135 w 10002"/>
              <a:gd name="connsiteY4" fmla="*/ 4128 h 10346"/>
              <a:gd name="connsiteX5" fmla="*/ 7135 w 10002"/>
              <a:gd name="connsiteY5" fmla="*/ 3816 h 10346"/>
              <a:gd name="connsiteX6" fmla="*/ 8766 w 10002"/>
              <a:gd name="connsiteY6" fmla="*/ 3816 h 10346"/>
              <a:gd name="connsiteX7" fmla="*/ 8766 w 10002"/>
              <a:gd name="connsiteY7" fmla="*/ 3498 h 10346"/>
              <a:gd name="connsiteX8" fmla="*/ 7135 w 10002"/>
              <a:gd name="connsiteY8" fmla="*/ 3498 h 10346"/>
              <a:gd name="connsiteX9" fmla="*/ 7135 w 10002"/>
              <a:gd name="connsiteY9" fmla="*/ 1365 h 10346"/>
              <a:gd name="connsiteX10" fmla="*/ 4735 w 10002"/>
              <a:gd name="connsiteY10" fmla="*/ 550 h 10346"/>
              <a:gd name="connsiteX11" fmla="*/ 4735 w 10002"/>
              <a:gd name="connsiteY11" fmla="*/ 5672 h 10346"/>
              <a:gd name="connsiteX12" fmla="*/ 4355 w 10002"/>
              <a:gd name="connsiteY12" fmla="*/ 5678 h 10346"/>
              <a:gd name="connsiteX13" fmla="*/ 4355 w 10002"/>
              <a:gd name="connsiteY13" fmla="*/ 1756 h 10346"/>
              <a:gd name="connsiteX14" fmla="*/ 3548 w 10002"/>
              <a:gd name="connsiteY14" fmla="*/ 2061 h 10346"/>
              <a:gd name="connsiteX15" fmla="*/ 3112 w 10002"/>
              <a:gd name="connsiteY15" fmla="*/ 2061 h 10346"/>
              <a:gd name="connsiteX16" fmla="*/ 3112 w 10002"/>
              <a:gd name="connsiteY16" fmla="*/ 0 h 10346"/>
              <a:gd name="connsiteX17" fmla="*/ 2951 w 10002"/>
              <a:gd name="connsiteY17" fmla="*/ 0 h 10346"/>
              <a:gd name="connsiteX18" fmla="*/ 2951 w 10002"/>
              <a:gd name="connsiteY18" fmla="*/ 2061 h 10346"/>
              <a:gd name="connsiteX19" fmla="*/ 2581 w 10002"/>
              <a:gd name="connsiteY19" fmla="*/ 2061 h 10346"/>
              <a:gd name="connsiteX20" fmla="*/ 2581 w 10002"/>
              <a:gd name="connsiteY20" fmla="*/ 2492 h 10346"/>
              <a:gd name="connsiteX21" fmla="*/ 1916 w 10002"/>
              <a:gd name="connsiteY21" fmla="*/ 2815 h 10346"/>
              <a:gd name="connsiteX22" fmla="*/ 1916 w 10002"/>
              <a:gd name="connsiteY22" fmla="*/ 4413 h 10346"/>
              <a:gd name="connsiteX23" fmla="*/ 1560 w 10002"/>
              <a:gd name="connsiteY23" fmla="*/ 4413 h 10346"/>
              <a:gd name="connsiteX24" fmla="*/ 1560 w 10002"/>
              <a:gd name="connsiteY24" fmla="*/ 4837 h 10346"/>
              <a:gd name="connsiteX25" fmla="*/ 1916 w 10002"/>
              <a:gd name="connsiteY25" fmla="*/ 4837 h 10346"/>
              <a:gd name="connsiteX26" fmla="*/ 1916 w 10002"/>
              <a:gd name="connsiteY26" fmla="*/ 5367 h 10346"/>
              <a:gd name="connsiteX27" fmla="*/ 1560 w 10002"/>
              <a:gd name="connsiteY27" fmla="*/ 5367 h 10346"/>
              <a:gd name="connsiteX28" fmla="*/ 1560 w 10002"/>
              <a:gd name="connsiteY28" fmla="*/ 5791 h 10346"/>
              <a:gd name="connsiteX29" fmla="*/ 1916 w 10002"/>
              <a:gd name="connsiteY29" fmla="*/ 5791 h 10346"/>
              <a:gd name="connsiteX30" fmla="*/ 1916 w 10002"/>
              <a:gd name="connsiteY30" fmla="*/ 7043 h 10346"/>
              <a:gd name="connsiteX31" fmla="*/ 855 w 10002"/>
              <a:gd name="connsiteY31" fmla="*/ 7043 h 10346"/>
              <a:gd name="connsiteX32" fmla="*/ 855 w 10002"/>
              <a:gd name="connsiteY32" fmla="*/ 7818 h 10346"/>
              <a:gd name="connsiteX33" fmla="*/ 1399 w 10002"/>
              <a:gd name="connsiteY33" fmla="*/ 7838 h 10346"/>
              <a:gd name="connsiteX34" fmla="*/ 2136 w 10002"/>
              <a:gd name="connsiteY34" fmla="*/ 7315 h 10346"/>
              <a:gd name="connsiteX35" fmla="*/ 2130 w 10002"/>
              <a:gd name="connsiteY35" fmla="*/ 7818 h 10346"/>
              <a:gd name="connsiteX36" fmla="*/ 2809 w 10002"/>
              <a:gd name="connsiteY36" fmla="*/ 7368 h 10346"/>
              <a:gd name="connsiteX37" fmla="*/ 2809 w 10002"/>
              <a:gd name="connsiteY37" fmla="*/ 7818 h 10346"/>
              <a:gd name="connsiteX38" fmla="*/ 3480 w 10002"/>
              <a:gd name="connsiteY38" fmla="*/ 7361 h 10346"/>
              <a:gd name="connsiteX39" fmla="*/ 3486 w 10002"/>
              <a:gd name="connsiteY39" fmla="*/ 7811 h 10346"/>
              <a:gd name="connsiteX40" fmla="*/ 4132 w 10002"/>
              <a:gd name="connsiteY40" fmla="*/ 7328 h 10346"/>
              <a:gd name="connsiteX41" fmla="*/ 4132 w 10002"/>
              <a:gd name="connsiteY41" fmla="*/ 8613 h 10346"/>
              <a:gd name="connsiteX42" fmla="*/ 4207 w 10002"/>
              <a:gd name="connsiteY42" fmla="*/ 8520 h 10346"/>
              <a:gd name="connsiteX43" fmla="*/ 4280 w 10002"/>
              <a:gd name="connsiteY43" fmla="*/ 8434 h 10346"/>
              <a:gd name="connsiteX44" fmla="*/ 4370 w 10002"/>
              <a:gd name="connsiteY44" fmla="*/ 8361 h 10346"/>
              <a:gd name="connsiteX45" fmla="*/ 4469 w 10002"/>
              <a:gd name="connsiteY45" fmla="*/ 8295 h 10346"/>
              <a:gd name="connsiteX46" fmla="*/ 4569 w 10002"/>
              <a:gd name="connsiteY46" fmla="*/ 8249 h 10346"/>
              <a:gd name="connsiteX47" fmla="*/ 4676 w 10002"/>
              <a:gd name="connsiteY47" fmla="*/ 8215 h 10346"/>
              <a:gd name="connsiteX48" fmla="*/ 4788 w 10002"/>
              <a:gd name="connsiteY48" fmla="*/ 8189 h 10346"/>
              <a:gd name="connsiteX49" fmla="*/ 4917 w 10002"/>
              <a:gd name="connsiteY49" fmla="*/ 8182 h 10346"/>
              <a:gd name="connsiteX50" fmla="*/ 5093 w 10002"/>
              <a:gd name="connsiteY50" fmla="*/ 8195 h 10346"/>
              <a:gd name="connsiteX51" fmla="*/ 5268 w 10002"/>
              <a:gd name="connsiteY51" fmla="*/ 8242 h 10346"/>
              <a:gd name="connsiteX52" fmla="*/ 5408 w 10002"/>
              <a:gd name="connsiteY52" fmla="*/ 8321 h 10346"/>
              <a:gd name="connsiteX53" fmla="*/ 5551 w 10002"/>
              <a:gd name="connsiteY53" fmla="*/ 8421 h 10346"/>
              <a:gd name="connsiteX54" fmla="*/ 5672 w 10002"/>
              <a:gd name="connsiteY54" fmla="*/ 8540 h 10346"/>
              <a:gd name="connsiteX55" fmla="*/ 5752 w 10002"/>
              <a:gd name="connsiteY55" fmla="*/ 8686 h 10346"/>
              <a:gd name="connsiteX56" fmla="*/ 5826 w 10002"/>
              <a:gd name="connsiteY56" fmla="*/ 8838 h 10346"/>
              <a:gd name="connsiteX57" fmla="*/ 5851 w 10002"/>
              <a:gd name="connsiteY57" fmla="*/ 9004 h 10346"/>
              <a:gd name="connsiteX58" fmla="*/ 5885 w 10002"/>
              <a:gd name="connsiteY58" fmla="*/ 8997 h 10346"/>
              <a:gd name="connsiteX59" fmla="*/ 5912 w 10002"/>
              <a:gd name="connsiteY59" fmla="*/ 8997 h 10346"/>
              <a:gd name="connsiteX60" fmla="*/ 5939 w 10002"/>
              <a:gd name="connsiteY60" fmla="*/ 8991 h 10346"/>
              <a:gd name="connsiteX61" fmla="*/ 5965 w 10002"/>
              <a:gd name="connsiteY61" fmla="*/ 8991 h 10346"/>
              <a:gd name="connsiteX62" fmla="*/ 5999 w 10002"/>
              <a:gd name="connsiteY62" fmla="*/ 8984 h 10346"/>
              <a:gd name="connsiteX63" fmla="*/ 6031 w 10002"/>
              <a:gd name="connsiteY63" fmla="*/ 8984 h 10346"/>
              <a:gd name="connsiteX64" fmla="*/ 6059 w 10002"/>
              <a:gd name="connsiteY64" fmla="*/ 8984 h 10346"/>
              <a:gd name="connsiteX65" fmla="*/ 6094 w 10002"/>
              <a:gd name="connsiteY65" fmla="*/ 8984 h 10346"/>
              <a:gd name="connsiteX66" fmla="*/ 6234 w 10002"/>
              <a:gd name="connsiteY66" fmla="*/ 8991 h 10346"/>
              <a:gd name="connsiteX67" fmla="*/ 6362 w 10002"/>
              <a:gd name="connsiteY67" fmla="*/ 9024 h 10346"/>
              <a:gd name="connsiteX68" fmla="*/ 6489 w 10002"/>
              <a:gd name="connsiteY68" fmla="*/ 9070 h 10346"/>
              <a:gd name="connsiteX69" fmla="*/ 6605 w 10002"/>
              <a:gd name="connsiteY69" fmla="*/ 9137 h 10346"/>
              <a:gd name="connsiteX70" fmla="*/ 6711 w 10002"/>
              <a:gd name="connsiteY70" fmla="*/ 9216 h 10346"/>
              <a:gd name="connsiteX71" fmla="*/ 6806 w 10002"/>
              <a:gd name="connsiteY71" fmla="*/ 9302 h 10346"/>
              <a:gd name="connsiteX72" fmla="*/ 6881 w 10002"/>
              <a:gd name="connsiteY72" fmla="*/ 9415 h 10346"/>
              <a:gd name="connsiteX73" fmla="*/ 6948 w 10002"/>
              <a:gd name="connsiteY73" fmla="*/ 9527 h 10346"/>
              <a:gd name="connsiteX74" fmla="*/ 3112 w 10002"/>
              <a:gd name="connsiteY74" fmla="*/ 9527 h 10346"/>
              <a:gd name="connsiteX75" fmla="*/ 3151 w 10002"/>
              <a:gd name="connsiteY75" fmla="*/ 9441 h 10346"/>
              <a:gd name="connsiteX76" fmla="*/ 3205 w 10002"/>
              <a:gd name="connsiteY76" fmla="*/ 9355 h 10346"/>
              <a:gd name="connsiteX77" fmla="*/ 3260 w 10002"/>
              <a:gd name="connsiteY77" fmla="*/ 9289 h 10346"/>
              <a:gd name="connsiteX78" fmla="*/ 3331 w 10002"/>
              <a:gd name="connsiteY78" fmla="*/ 9223 h 10346"/>
              <a:gd name="connsiteX79" fmla="*/ 3399 w 10002"/>
              <a:gd name="connsiteY79" fmla="*/ 9170 h 10346"/>
              <a:gd name="connsiteX80" fmla="*/ 3480 w 10002"/>
              <a:gd name="connsiteY80" fmla="*/ 9117 h 10346"/>
              <a:gd name="connsiteX81" fmla="*/ 3561 w 10002"/>
              <a:gd name="connsiteY81" fmla="*/ 9077 h 10346"/>
              <a:gd name="connsiteX82" fmla="*/ 3656 w 10002"/>
              <a:gd name="connsiteY82" fmla="*/ 9044 h 10346"/>
              <a:gd name="connsiteX83" fmla="*/ 3656 w 10002"/>
              <a:gd name="connsiteY83" fmla="*/ 8195 h 10346"/>
              <a:gd name="connsiteX84" fmla="*/ 1541 w 10002"/>
              <a:gd name="connsiteY84" fmla="*/ 8282 h 10346"/>
              <a:gd name="connsiteX85" fmla="*/ 2 w 10002"/>
              <a:gd name="connsiteY85" fmla="*/ 7088 h 10346"/>
              <a:gd name="connsiteX86" fmla="*/ 2106 w 10002"/>
              <a:gd name="connsiteY86" fmla="*/ 9555 h 10346"/>
              <a:gd name="connsiteX87" fmla="*/ 6228 w 10002"/>
              <a:gd name="connsiteY87" fmla="*/ 10294 h 10346"/>
              <a:gd name="connsiteX88" fmla="*/ 8631 w 10002"/>
              <a:gd name="connsiteY88" fmla="*/ 9231 h 10346"/>
              <a:gd name="connsiteX89" fmla="*/ 9120 w 10002"/>
              <a:gd name="connsiteY89" fmla="*/ 8935 h 10346"/>
              <a:gd name="connsiteX0" fmla="*/ 9120 w 10002"/>
              <a:gd name="connsiteY0" fmla="*/ 8935 h 10454"/>
              <a:gd name="connsiteX1" fmla="*/ 10002 w 10002"/>
              <a:gd name="connsiteY1" fmla="*/ 7381 h 10454"/>
              <a:gd name="connsiteX2" fmla="*/ 9175 w 10002"/>
              <a:gd name="connsiteY2" fmla="*/ 7381 h 10454"/>
              <a:gd name="connsiteX3" fmla="*/ 9175 w 10002"/>
              <a:gd name="connsiteY3" fmla="*/ 4128 h 10454"/>
              <a:gd name="connsiteX4" fmla="*/ 7135 w 10002"/>
              <a:gd name="connsiteY4" fmla="*/ 4128 h 10454"/>
              <a:gd name="connsiteX5" fmla="*/ 7135 w 10002"/>
              <a:gd name="connsiteY5" fmla="*/ 3816 h 10454"/>
              <a:gd name="connsiteX6" fmla="*/ 8766 w 10002"/>
              <a:gd name="connsiteY6" fmla="*/ 3816 h 10454"/>
              <a:gd name="connsiteX7" fmla="*/ 8766 w 10002"/>
              <a:gd name="connsiteY7" fmla="*/ 3498 h 10454"/>
              <a:gd name="connsiteX8" fmla="*/ 7135 w 10002"/>
              <a:gd name="connsiteY8" fmla="*/ 3498 h 10454"/>
              <a:gd name="connsiteX9" fmla="*/ 7135 w 10002"/>
              <a:gd name="connsiteY9" fmla="*/ 1365 h 10454"/>
              <a:gd name="connsiteX10" fmla="*/ 4735 w 10002"/>
              <a:gd name="connsiteY10" fmla="*/ 550 h 10454"/>
              <a:gd name="connsiteX11" fmla="*/ 4735 w 10002"/>
              <a:gd name="connsiteY11" fmla="*/ 5672 h 10454"/>
              <a:gd name="connsiteX12" fmla="*/ 4355 w 10002"/>
              <a:gd name="connsiteY12" fmla="*/ 5678 h 10454"/>
              <a:gd name="connsiteX13" fmla="*/ 4355 w 10002"/>
              <a:gd name="connsiteY13" fmla="*/ 1756 h 10454"/>
              <a:gd name="connsiteX14" fmla="*/ 3548 w 10002"/>
              <a:gd name="connsiteY14" fmla="*/ 2061 h 10454"/>
              <a:gd name="connsiteX15" fmla="*/ 3112 w 10002"/>
              <a:gd name="connsiteY15" fmla="*/ 2061 h 10454"/>
              <a:gd name="connsiteX16" fmla="*/ 3112 w 10002"/>
              <a:gd name="connsiteY16" fmla="*/ 0 h 10454"/>
              <a:gd name="connsiteX17" fmla="*/ 2951 w 10002"/>
              <a:gd name="connsiteY17" fmla="*/ 0 h 10454"/>
              <a:gd name="connsiteX18" fmla="*/ 2951 w 10002"/>
              <a:gd name="connsiteY18" fmla="*/ 2061 h 10454"/>
              <a:gd name="connsiteX19" fmla="*/ 2581 w 10002"/>
              <a:gd name="connsiteY19" fmla="*/ 2061 h 10454"/>
              <a:gd name="connsiteX20" fmla="*/ 2581 w 10002"/>
              <a:gd name="connsiteY20" fmla="*/ 2492 h 10454"/>
              <a:gd name="connsiteX21" fmla="*/ 1916 w 10002"/>
              <a:gd name="connsiteY21" fmla="*/ 2815 h 10454"/>
              <a:gd name="connsiteX22" fmla="*/ 1916 w 10002"/>
              <a:gd name="connsiteY22" fmla="*/ 4413 h 10454"/>
              <a:gd name="connsiteX23" fmla="*/ 1560 w 10002"/>
              <a:gd name="connsiteY23" fmla="*/ 4413 h 10454"/>
              <a:gd name="connsiteX24" fmla="*/ 1560 w 10002"/>
              <a:gd name="connsiteY24" fmla="*/ 4837 h 10454"/>
              <a:gd name="connsiteX25" fmla="*/ 1916 w 10002"/>
              <a:gd name="connsiteY25" fmla="*/ 4837 h 10454"/>
              <a:gd name="connsiteX26" fmla="*/ 1916 w 10002"/>
              <a:gd name="connsiteY26" fmla="*/ 5367 h 10454"/>
              <a:gd name="connsiteX27" fmla="*/ 1560 w 10002"/>
              <a:gd name="connsiteY27" fmla="*/ 5367 h 10454"/>
              <a:gd name="connsiteX28" fmla="*/ 1560 w 10002"/>
              <a:gd name="connsiteY28" fmla="*/ 5791 h 10454"/>
              <a:gd name="connsiteX29" fmla="*/ 1916 w 10002"/>
              <a:gd name="connsiteY29" fmla="*/ 5791 h 10454"/>
              <a:gd name="connsiteX30" fmla="*/ 1916 w 10002"/>
              <a:gd name="connsiteY30" fmla="*/ 7043 h 10454"/>
              <a:gd name="connsiteX31" fmla="*/ 855 w 10002"/>
              <a:gd name="connsiteY31" fmla="*/ 7043 h 10454"/>
              <a:gd name="connsiteX32" fmla="*/ 855 w 10002"/>
              <a:gd name="connsiteY32" fmla="*/ 7818 h 10454"/>
              <a:gd name="connsiteX33" fmla="*/ 1399 w 10002"/>
              <a:gd name="connsiteY33" fmla="*/ 7838 h 10454"/>
              <a:gd name="connsiteX34" fmla="*/ 2136 w 10002"/>
              <a:gd name="connsiteY34" fmla="*/ 7315 h 10454"/>
              <a:gd name="connsiteX35" fmla="*/ 2130 w 10002"/>
              <a:gd name="connsiteY35" fmla="*/ 7818 h 10454"/>
              <a:gd name="connsiteX36" fmla="*/ 2809 w 10002"/>
              <a:gd name="connsiteY36" fmla="*/ 7368 h 10454"/>
              <a:gd name="connsiteX37" fmla="*/ 2809 w 10002"/>
              <a:gd name="connsiteY37" fmla="*/ 7818 h 10454"/>
              <a:gd name="connsiteX38" fmla="*/ 3480 w 10002"/>
              <a:gd name="connsiteY38" fmla="*/ 7361 h 10454"/>
              <a:gd name="connsiteX39" fmla="*/ 3486 w 10002"/>
              <a:gd name="connsiteY39" fmla="*/ 7811 h 10454"/>
              <a:gd name="connsiteX40" fmla="*/ 4132 w 10002"/>
              <a:gd name="connsiteY40" fmla="*/ 7328 h 10454"/>
              <a:gd name="connsiteX41" fmla="*/ 4132 w 10002"/>
              <a:gd name="connsiteY41" fmla="*/ 8613 h 10454"/>
              <a:gd name="connsiteX42" fmla="*/ 4207 w 10002"/>
              <a:gd name="connsiteY42" fmla="*/ 8520 h 10454"/>
              <a:gd name="connsiteX43" fmla="*/ 4280 w 10002"/>
              <a:gd name="connsiteY43" fmla="*/ 8434 h 10454"/>
              <a:gd name="connsiteX44" fmla="*/ 4370 w 10002"/>
              <a:gd name="connsiteY44" fmla="*/ 8361 h 10454"/>
              <a:gd name="connsiteX45" fmla="*/ 4469 w 10002"/>
              <a:gd name="connsiteY45" fmla="*/ 8295 h 10454"/>
              <a:gd name="connsiteX46" fmla="*/ 4569 w 10002"/>
              <a:gd name="connsiteY46" fmla="*/ 8249 h 10454"/>
              <a:gd name="connsiteX47" fmla="*/ 4676 w 10002"/>
              <a:gd name="connsiteY47" fmla="*/ 8215 h 10454"/>
              <a:gd name="connsiteX48" fmla="*/ 4788 w 10002"/>
              <a:gd name="connsiteY48" fmla="*/ 8189 h 10454"/>
              <a:gd name="connsiteX49" fmla="*/ 4917 w 10002"/>
              <a:gd name="connsiteY49" fmla="*/ 8182 h 10454"/>
              <a:gd name="connsiteX50" fmla="*/ 5093 w 10002"/>
              <a:gd name="connsiteY50" fmla="*/ 8195 h 10454"/>
              <a:gd name="connsiteX51" fmla="*/ 5268 w 10002"/>
              <a:gd name="connsiteY51" fmla="*/ 8242 h 10454"/>
              <a:gd name="connsiteX52" fmla="*/ 5408 w 10002"/>
              <a:gd name="connsiteY52" fmla="*/ 8321 h 10454"/>
              <a:gd name="connsiteX53" fmla="*/ 5551 w 10002"/>
              <a:gd name="connsiteY53" fmla="*/ 8421 h 10454"/>
              <a:gd name="connsiteX54" fmla="*/ 5672 w 10002"/>
              <a:gd name="connsiteY54" fmla="*/ 8540 h 10454"/>
              <a:gd name="connsiteX55" fmla="*/ 5752 w 10002"/>
              <a:gd name="connsiteY55" fmla="*/ 8686 h 10454"/>
              <a:gd name="connsiteX56" fmla="*/ 5826 w 10002"/>
              <a:gd name="connsiteY56" fmla="*/ 8838 h 10454"/>
              <a:gd name="connsiteX57" fmla="*/ 5851 w 10002"/>
              <a:gd name="connsiteY57" fmla="*/ 9004 h 10454"/>
              <a:gd name="connsiteX58" fmla="*/ 5885 w 10002"/>
              <a:gd name="connsiteY58" fmla="*/ 8997 h 10454"/>
              <a:gd name="connsiteX59" fmla="*/ 5912 w 10002"/>
              <a:gd name="connsiteY59" fmla="*/ 8997 h 10454"/>
              <a:gd name="connsiteX60" fmla="*/ 5939 w 10002"/>
              <a:gd name="connsiteY60" fmla="*/ 8991 h 10454"/>
              <a:gd name="connsiteX61" fmla="*/ 5965 w 10002"/>
              <a:gd name="connsiteY61" fmla="*/ 8991 h 10454"/>
              <a:gd name="connsiteX62" fmla="*/ 5999 w 10002"/>
              <a:gd name="connsiteY62" fmla="*/ 8984 h 10454"/>
              <a:gd name="connsiteX63" fmla="*/ 6031 w 10002"/>
              <a:gd name="connsiteY63" fmla="*/ 8984 h 10454"/>
              <a:gd name="connsiteX64" fmla="*/ 6059 w 10002"/>
              <a:gd name="connsiteY64" fmla="*/ 8984 h 10454"/>
              <a:gd name="connsiteX65" fmla="*/ 6094 w 10002"/>
              <a:gd name="connsiteY65" fmla="*/ 8984 h 10454"/>
              <a:gd name="connsiteX66" fmla="*/ 6234 w 10002"/>
              <a:gd name="connsiteY66" fmla="*/ 8991 h 10454"/>
              <a:gd name="connsiteX67" fmla="*/ 6362 w 10002"/>
              <a:gd name="connsiteY67" fmla="*/ 9024 h 10454"/>
              <a:gd name="connsiteX68" fmla="*/ 6489 w 10002"/>
              <a:gd name="connsiteY68" fmla="*/ 9070 h 10454"/>
              <a:gd name="connsiteX69" fmla="*/ 6605 w 10002"/>
              <a:gd name="connsiteY69" fmla="*/ 9137 h 10454"/>
              <a:gd name="connsiteX70" fmla="*/ 6711 w 10002"/>
              <a:gd name="connsiteY70" fmla="*/ 9216 h 10454"/>
              <a:gd name="connsiteX71" fmla="*/ 6806 w 10002"/>
              <a:gd name="connsiteY71" fmla="*/ 9302 h 10454"/>
              <a:gd name="connsiteX72" fmla="*/ 6881 w 10002"/>
              <a:gd name="connsiteY72" fmla="*/ 9415 h 10454"/>
              <a:gd name="connsiteX73" fmla="*/ 6948 w 10002"/>
              <a:gd name="connsiteY73" fmla="*/ 9527 h 10454"/>
              <a:gd name="connsiteX74" fmla="*/ 3112 w 10002"/>
              <a:gd name="connsiteY74" fmla="*/ 9527 h 10454"/>
              <a:gd name="connsiteX75" fmla="*/ 3151 w 10002"/>
              <a:gd name="connsiteY75" fmla="*/ 9441 h 10454"/>
              <a:gd name="connsiteX76" fmla="*/ 3205 w 10002"/>
              <a:gd name="connsiteY76" fmla="*/ 9355 h 10454"/>
              <a:gd name="connsiteX77" fmla="*/ 3260 w 10002"/>
              <a:gd name="connsiteY77" fmla="*/ 9289 h 10454"/>
              <a:gd name="connsiteX78" fmla="*/ 3331 w 10002"/>
              <a:gd name="connsiteY78" fmla="*/ 9223 h 10454"/>
              <a:gd name="connsiteX79" fmla="*/ 3399 w 10002"/>
              <a:gd name="connsiteY79" fmla="*/ 9170 h 10454"/>
              <a:gd name="connsiteX80" fmla="*/ 3480 w 10002"/>
              <a:gd name="connsiteY80" fmla="*/ 9117 h 10454"/>
              <a:gd name="connsiteX81" fmla="*/ 3561 w 10002"/>
              <a:gd name="connsiteY81" fmla="*/ 9077 h 10454"/>
              <a:gd name="connsiteX82" fmla="*/ 3656 w 10002"/>
              <a:gd name="connsiteY82" fmla="*/ 9044 h 10454"/>
              <a:gd name="connsiteX83" fmla="*/ 3656 w 10002"/>
              <a:gd name="connsiteY83" fmla="*/ 8195 h 10454"/>
              <a:gd name="connsiteX84" fmla="*/ 1541 w 10002"/>
              <a:gd name="connsiteY84" fmla="*/ 8282 h 10454"/>
              <a:gd name="connsiteX85" fmla="*/ 2 w 10002"/>
              <a:gd name="connsiteY85" fmla="*/ 7088 h 10454"/>
              <a:gd name="connsiteX86" fmla="*/ 2106 w 10002"/>
              <a:gd name="connsiteY86" fmla="*/ 9555 h 10454"/>
              <a:gd name="connsiteX87" fmla="*/ 6228 w 10002"/>
              <a:gd name="connsiteY87" fmla="*/ 10294 h 10454"/>
              <a:gd name="connsiteX88" fmla="*/ 8631 w 10002"/>
              <a:gd name="connsiteY88" fmla="*/ 9231 h 10454"/>
              <a:gd name="connsiteX89" fmla="*/ 9120 w 10002"/>
              <a:gd name="connsiteY89" fmla="*/ 8935 h 10454"/>
              <a:gd name="connsiteX0" fmla="*/ 9120 w 10002"/>
              <a:gd name="connsiteY0" fmla="*/ 8935 h 10369"/>
              <a:gd name="connsiteX1" fmla="*/ 10002 w 10002"/>
              <a:gd name="connsiteY1" fmla="*/ 7381 h 10369"/>
              <a:gd name="connsiteX2" fmla="*/ 9175 w 10002"/>
              <a:gd name="connsiteY2" fmla="*/ 7381 h 10369"/>
              <a:gd name="connsiteX3" fmla="*/ 9175 w 10002"/>
              <a:gd name="connsiteY3" fmla="*/ 4128 h 10369"/>
              <a:gd name="connsiteX4" fmla="*/ 7135 w 10002"/>
              <a:gd name="connsiteY4" fmla="*/ 4128 h 10369"/>
              <a:gd name="connsiteX5" fmla="*/ 7135 w 10002"/>
              <a:gd name="connsiteY5" fmla="*/ 3816 h 10369"/>
              <a:gd name="connsiteX6" fmla="*/ 8766 w 10002"/>
              <a:gd name="connsiteY6" fmla="*/ 3816 h 10369"/>
              <a:gd name="connsiteX7" fmla="*/ 8766 w 10002"/>
              <a:gd name="connsiteY7" fmla="*/ 3498 h 10369"/>
              <a:gd name="connsiteX8" fmla="*/ 7135 w 10002"/>
              <a:gd name="connsiteY8" fmla="*/ 3498 h 10369"/>
              <a:gd name="connsiteX9" fmla="*/ 7135 w 10002"/>
              <a:gd name="connsiteY9" fmla="*/ 1365 h 10369"/>
              <a:gd name="connsiteX10" fmla="*/ 4735 w 10002"/>
              <a:gd name="connsiteY10" fmla="*/ 550 h 10369"/>
              <a:gd name="connsiteX11" fmla="*/ 4735 w 10002"/>
              <a:gd name="connsiteY11" fmla="*/ 5672 h 10369"/>
              <a:gd name="connsiteX12" fmla="*/ 4355 w 10002"/>
              <a:gd name="connsiteY12" fmla="*/ 5678 h 10369"/>
              <a:gd name="connsiteX13" fmla="*/ 4355 w 10002"/>
              <a:gd name="connsiteY13" fmla="*/ 1756 h 10369"/>
              <a:gd name="connsiteX14" fmla="*/ 3548 w 10002"/>
              <a:gd name="connsiteY14" fmla="*/ 2061 h 10369"/>
              <a:gd name="connsiteX15" fmla="*/ 3112 w 10002"/>
              <a:gd name="connsiteY15" fmla="*/ 2061 h 10369"/>
              <a:gd name="connsiteX16" fmla="*/ 3112 w 10002"/>
              <a:gd name="connsiteY16" fmla="*/ 0 h 10369"/>
              <a:gd name="connsiteX17" fmla="*/ 2951 w 10002"/>
              <a:gd name="connsiteY17" fmla="*/ 0 h 10369"/>
              <a:gd name="connsiteX18" fmla="*/ 2951 w 10002"/>
              <a:gd name="connsiteY18" fmla="*/ 2061 h 10369"/>
              <a:gd name="connsiteX19" fmla="*/ 2581 w 10002"/>
              <a:gd name="connsiteY19" fmla="*/ 2061 h 10369"/>
              <a:gd name="connsiteX20" fmla="*/ 2581 w 10002"/>
              <a:gd name="connsiteY20" fmla="*/ 2492 h 10369"/>
              <a:gd name="connsiteX21" fmla="*/ 1916 w 10002"/>
              <a:gd name="connsiteY21" fmla="*/ 2815 h 10369"/>
              <a:gd name="connsiteX22" fmla="*/ 1916 w 10002"/>
              <a:gd name="connsiteY22" fmla="*/ 4413 h 10369"/>
              <a:gd name="connsiteX23" fmla="*/ 1560 w 10002"/>
              <a:gd name="connsiteY23" fmla="*/ 4413 h 10369"/>
              <a:gd name="connsiteX24" fmla="*/ 1560 w 10002"/>
              <a:gd name="connsiteY24" fmla="*/ 4837 h 10369"/>
              <a:gd name="connsiteX25" fmla="*/ 1916 w 10002"/>
              <a:gd name="connsiteY25" fmla="*/ 4837 h 10369"/>
              <a:gd name="connsiteX26" fmla="*/ 1916 w 10002"/>
              <a:gd name="connsiteY26" fmla="*/ 5367 h 10369"/>
              <a:gd name="connsiteX27" fmla="*/ 1560 w 10002"/>
              <a:gd name="connsiteY27" fmla="*/ 5367 h 10369"/>
              <a:gd name="connsiteX28" fmla="*/ 1560 w 10002"/>
              <a:gd name="connsiteY28" fmla="*/ 5791 h 10369"/>
              <a:gd name="connsiteX29" fmla="*/ 1916 w 10002"/>
              <a:gd name="connsiteY29" fmla="*/ 5791 h 10369"/>
              <a:gd name="connsiteX30" fmla="*/ 1916 w 10002"/>
              <a:gd name="connsiteY30" fmla="*/ 7043 h 10369"/>
              <a:gd name="connsiteX31" fmla="*/ 855 w 10002"/>
              <a:gd name="connsiteY31" fmla="*/ 7043 h 10369"/>
              <a:gd name="connsiteX32" fmla="*/ 855 w 10002"/>
              <a:gd name="connsiteY32" fmla="*/ 7818 h 10369"/>
              <a:gd name="connsiteX33" fmla="*/ 1399 w 10002"/>
              <a:gd name="connsiteY33" fmla="*/ 7838 h 10369"/>
              <a:gd name="connsiteX34" fmla="*/ 2136 w 10002"/>
              <a:gd name="connsiteY34" fmla="*/ 7315 h 10369"/>
              <a:gd name="connsiteX35" fmla="*/ 2130 w 10002"/>
              <a:gd name="connsiteY35" fmla="*/ 7818 h 10369"/>
              <a:gd name="connsiteX36" fmla="*/ 2809 w 10002"/>
              <a:gd name="connsiteY36" fmla="*/ 7368 h 10369"/>
              <a:gd name="connsiteX37" fmla="*/ 2809 w 10002"/>
              <a:gd name="connsiteY37" fmla="*/ 7818 h 10369"/>
              <a:gd name="connsiteX38" fmla="*/ 3480 w 10002"/>
              <a:gd name="connsiteY38" fmla="*/ 7361 h 10369"/>
              <a:gd name="connsiteX39" fmla="*/ 3486 w 10002"/>
              <a:gd name="connsiteY39" fmla="*/ 7811 h 10369"/>
              <a:gd name="connsiteX40" fmla="*/ 4132 w 10002"/>
              <a:gd name="connsiteY40" fmla="*/ 7328 h 10369"/>
              <a:gd name="connsiteX41" fmla="*/ 4132 w 10002"/>
              <a:gd name="connsiteY41" fmla="*/ 8613 h 10369"/>
              <a:gd name="connsiteX42" fmla="*/ 4207 w 10002"/>
              <a:gd name="connsiteY42" fmla="*/ 8520 h 10369"/>
              <a:gd name="connsiteX43" fmla="*/ 4280 w 10002"/>
              <a:gd name="connsiteY43" fmla="*/ 8434 h 10369"/>
              <a:gd name="connsiteX44" fmla="*/ 4370 w 10002"/>
              <a:gd name="connsiteY44" fmla="*/ 8361 h 10369"/>
              <a:gd name="connsiteX45" fmla="*/ 4469 w 10002"/>
              <a:gd name="connsiteY45" fmla="*/ 8295 h 10369"/>
              <a:gd name="connsiteX46" fmla="*/ 4569 w 10002"/>
              <a:gd name="connsiteY46" fmla="*/ 8249 h 10369"/>
              <a:gd name="connsiteX47" fmla="*/ 4676 w 10002"/>
              <a:gd name="connsiteY47" fmla="*/ 8215 h 10369"/>
              <a:gd name="connsiteX48" fmla="*/ 4788 w 10002"/>
              <a:gd name="connsiteY48" fmla="*/ 8189 h 10369"/>
              <a:gd name="connsiteX49" fmla="*/ 4917 w 10002"/>
              <a:gd name="connsiteY49" fmla="*/ 8182 h 10369"/>
              <a:gd name="connsiteX50" fmla="*/ 5093 w 10002"/>
              <a:gd name="connsiteY50" fmla="*/ 8195 h 10369"/>
              <a:gd name="connsiteX51" fmla="*/ 5268 w 10002"/>
              <a:gd name="connsiteY51" fmla="*/ 8242 h 10369"/>
              <a:gd name="connsiteX52" fmla="*/ 5408 w 10002"/>
              <a:gd name="connsiteY52" fmla="*/ 8321 h 10369"/>
              <a:gd name="connsiteX53" fmla="*/ 5551 w 10002"/>
              <a:gd name="connsiteY53" fmla="*/ 8421 h 10369"/>
              <a:gd name="connsiteX54" fmla="*/ 5672 w 10002"/>
              <a:gd name="connsiteY54" fmla="*/ 8540 h 10369"/>
              <a:gd name="connsiteX55" fmla="*/ 5752 w 10002"/>
              <a:gd name="connsiteY55" fmla="*/ 8686 h 10369"/>
              <a:gd name="connsiteX56" fmla="*/ 5826 w 10002"/>
              <a:gd name="connsiteY56" fmla="*/ 8838 h 10369"/>
              <a:gd name="connsiteX57" fmla="*/ 5851 w 10002"/>
              <a:gd name="connsiteY57" fmla="*/ 9004 h 10369"/>
              <a:gd name="connsiteX58" fmla="*/ 5885 w 10002"/>
              <a:gd name="connsiteY58" fmla="*/ 8997 h 10369"/>
              <a:gd name="connsiteX59" fmla="*/ 5912 w 10002"/>
              <a:gd name="connsiteY59" fmla="*/ 8997 h 10369"/>
              <a:gd name="connsiteX60" fmla="*/ 5939 w 10002"/>
              <a:gd name="connsiteY60" fmla="*/ 8991 h 10369"/>
              <a:gd name="connsiteX61" fmla="*/ 5965 w 10002"/>
              <a:gd name="connsiteY61" fmla="*/ 8991 h 10369"/>
              <a:gd name="connsiteX62" fmla="*/ 5999 w 10002"/>
              <a:gd name="connsiteY62" fmla="*/ 8984 h 10369"/>
              <a:gd name="connsiteX63" fmla="*/ 6031 w 10002"/>
              <a:gd name="connsiteY63" fmla="*/ 8984 h 10369"/>
              <a:gd name="connsiteX64" fmla="*/ 6059 w 10002"/>
              <a:gd name="connsiteY64" fmla="*/ 8984 h 10369"/>
              <a:gd name="connsiteX65" fmla="*/ 6094 w 10002"/>
              <a:gd name="connsiteY65" fmla="*/ 8984 h 10369"/>
              <a:gd name="connsiteX66" fmla="*/ 6234 w 10002"/>
              <a:gd name="connsiteY66" fmla="*/ 8991 h 10369"/>
              <a:gd name="connsiteX67" fmla="*/ 6362 w 10002"/>
              <a:gd name="connsiteY67" fmla="*/ 9024 h 10369"/>
              <a:gd name="connsiteX68" fmla="*/ 6489 w 10002"/>
              <a:gd name="connsiteY68" fmla="*/ 9070 h 10369"/>
              <a:gd name="connsiteX69" fmla="*/ 6605 w 10002"/>
              <a:gd name="connsiteY69" fmla="*/ 9137 h 10369"/>
              <a:gd name="connsiteX70" fmla="*/ 6711 w 10002"/>
              <a:gd name="connsiteY70" fmla="*/ 9216 h 10369"/>
              <a:gd name="connsiteX71" fmla="*/ 6806 w 10002"/>
              <a:gd name="connsiteY71" fmla="*/ 9302 h 10369"/>
              <a:gd name="connsiteX72" fmla="*/ 6881 w 10002"/>
              <a:gd name="connsiteY72" fmla="*/ 9415 h 10369"/>
              <a:gd name="connsiteX73" fmla="*/ 6948 w 10002"/>
              <a:gd name="connsiteY73" fmla="*/ 9527 h 10369"/>
              <a:gd name="connsiteX74" fmla="*/ 3112 w 10002"/>
              <a:gd name="connsiteY74" fmla="*/ 9527 h 10369"/>
              <a:gd name="connsiteX75" fmla="*/ 3151 w 10002"/>
              <a:gd name="connsiteY75" fmla="*/ 9441 h 10369"/>
              <a:gd name="connsiteX76" fmla="*/ 3205 w 10002"/>
              <a:gd name="connsiteY76" fmla="*/ 9355 h 10369"/>
              <a:gd name="connsiteX77" fmla="*/ 3260 w 10002"/>
              <a:gd name="connsiteY77" fmla="*/ 9289 h 10369"/>
              <a:gd name="connsiteX78" fmla="*/ 3331 w 10002"/>
              <a:gd name="connsiteY78" fmla="*/ 9223 h 10369"/>
              <a:gd name="connsiteX79" fmla="*/ 3399 w 10002"/>
              <a:gd name="connsiteY79" fmla="*/ 9170 h 10369"/>
              <a:gd name="connsiteX80" fmla="*/ 3480 w 10002"/>
              <a:gd name="connsiteY80" fmla="*/ 9117 h 10369"/>
              <a:gd name="connsiteX81" fmla="*/ 3561 w 10002"/>
              <a:gd name="connsiteY81" fmla="*/ 9077 h 10369"/>
              <a:gd name="connsiteX82" fmla="*/ 3656 w 10002"/>
              <a:gd name="connsiteY82" fmla="*/ 9044 h 10369"/>
              <a:gd name="connsiteX83" fmla="*/ 3656 w 10002"/>
              <a:gd name="connsiteY83" fmla="*/ 8195 h 10369"/>
              <a:gd name="connsiteX84" fmla="*/ 1541 w 10002"/>
              <a:gd name="connsiteY84" fmla="*/ 8282 h 10369"/>
              <a:gd name="connsiteX85" fmla="*/ 2 w 10002"/>
              <a:gd name="connsiteY85" fmla="*/ 7088 h 10369"/>
              <a:gd name="connsiteX86" fmla="*/ 2106 w 10002"/>
              <a:gd name="connsiteY86" fmla="*/ 9555 h 10369"/>
              <a:gd name="connsiteX87" fmla="*/ 6228 w 10002"/>
              <a:gd name="connsiteY87" fmla="*/ 10294 h 10369"/>
              <a:gd name="connsiteX88" fmla="*/ 8631 w 10002"/>
              <a:gd name="connsiteY88" fmla="*/ 9231 h 10369"/>
              <a:gd name="connsiteX89" fmla="*/ 9120 w 10002"/>
              <a:gd name="connsiteY89" fmla="*/ 8935 h 10369"/>
              <a:gd name="connsiteX0" fmla="*/ 9120 w 10002"/>
              <a:gd name="connsiteY0" fmla="*/ 8935 h 10369"/>
              <a:gd name="connsiteX1" fmla="*/ 10002 w 10002"/>
              <a:gd name="connsiteY1" fmla="*/ 7381 h 10369"/>
              <a:gd name="connsiteX2" fmla="*/ 9175 w 10002"/>
              <a:gd name="connsiteY2" fmla="*/ 7381 h 10369"/>
              <a:gd name="connsiteX3" fmla="*/ 9175 w 10002"/>
              <a:gd name="connsiteY3" fmla="*/ 4128 h 10369"/>
              <a:gd name="connsiteX4" fmla="*/ 7135 w 10002"/>
              <a:gd name="connsiteY4" fmla="*/ 4128 h 10369"/>
              <a:gd name="connsiteX5" fmla="*/ 7135 w 10002"/>
              <a:gd name="connsiteY5" fmla="*/ 3816 h 10369"/>
              <a:gd name="connsiteX6" fmla="*/ 8766 w 10002"/>
              <a:gd name="connsiteY6" fmla="*/ 3816 h 10369"/>
              <a:gd name="connsiteX7" fmla="*/ 8766 w 10002"/>
              <a:gd name="connsiteY7" fmla="*/ 3498 h 10369"/>
              <a:gd name="connsiteX8" fmla="*/ 7135 w 10002"/>
              <a:gd name="connsiteY8" fmla="*/ 3498 h 10369"/>
              <a:gd name="connsiteX9" fmla="*/ 7135 w 10002"/>
              <a:gd name="connsiteY9" fmla="*/ 1365 h 10369"/>
              <a:gd name="connsiteX10" fmla="*/ 4735 w 10002"/>
              <a:gd name="connsiteY10" fmla="*/ 550 h 10369"/>
              <a:gd name="connsiteX11" fmla="*/ 4735 w 10002"/>
              <a:gd name="connsiteY11" fmla="*/ 5672 h 10369"/>
              <a:gd name="connsiteX12" fmla="*/ 4355 w 10002"/>
              <a:gd name="connsiteY12" fmla="*/ 5678 h 10369"/>
              <a:gd name="connsiteX13" fmla="*/ 4355 w 10002"/>
              <a:gd name="connsiteY13" fmla="*/ 1756 h 10369"/>
              <a:gd name="connsiteX14" fmla="*/ 3548 w 10002"/>
              <a:gd name="connsiteY14" fmla="*/ 2061 h 10369"/>
              <a:gd name="connsiteX15" fmla="*/ 3112 w 10002"/>
              <a:gd name="connsiteY15" fmla="*/ 2061 h 10369"/>
              <a:gd name="connsiteX16" fmla="*/ 3112 w 10002"/>
              <a:gd name="connsiteY16" fmla="*/ 0 h 10369"/>
              <a:gd name="connsiteX17" fmla="*/ 2951 w 10002"/>
              <a:gd name="connsiteY17" fmla="*/ 0 h 10369"/>
              <a:gd name="connsiteX18" fmla="*/ 2951 w 10002"/>
              <a:gd name="connsiteY18" fmla="*/ 2061 h 10369"/>
              <a:gd name="connsiteX19" fmla="*/ 2581 w 10002"/>
              <a:gd name="connsiteY19" fmla="*/ 2061 h 10369"/>
              <a:gd name="connsiteX20" fmla="*/ 2581 w 10002"/>
              <a:gd name="connsiteY20" fmla="*/ 2492 h 10369"/>
              <a:gd name="connsiteX21" fmla="*/ 1916 w 10002"/>
              <a:gd name="connsiteY21" fmla="*/ 2815 h 10369"/>
              <a:gd name="connsiteX22" fmla="*/ 1916 w 10002"/>
              <a:gd name="connsiteY22" fmla="*/ 4413 h 10369"/>
              <a:gd name="connsiteX23" fmla="*/ 1560 w 10002"/>
              <a:gd name="connsiteY23" fmla="*/ 4413 h 10369"/>
              <a:gd name="connsiteX24" fmla="*/ 1560 w 10002"/>
              <a:gd name="connsiteY24" fmla="*/ 4837 h 10369"/>
              <a:gd name="connsiteX25" fmla="*/ 1916 w 10002"/>
              <a:gd name="connsiteY25" fmla="*/ 4837 h 10369"/>
              <a:gd name="connsiteX26" fmla="*/ 1916 w 10002"/>
              <a:gd name="connsiteY26" fmla="*/ 5367 h 10369"/>
              <a:gd name="connsiteX27" fmla="*/ 1560 w 10002"/>
              <a:gd name="connsiteY27" fmla="*/ 5367 h 10369"/>
              <a:gd name="connsiteX28" fmla="*/ 1560 w 10002"/>
              <a:gd name="connsiteY28" fmla="*/ 5791 h 10369"/>
              <a:gd name="connsiteX29" fmla="*/ 1916 w 10002"/>
              <a:gd name="connsiteY29" fmla="*/ 5791 h 10369"/>
              <a:gd name="connsiteX30" fmla="*/ 1916 w 10002"/>
              <a:gd name="connsiteY30" fmla="*/ 7043 h 10369"/>
              <a:gd name="connsiteX31" fmla="*/ 855 w 10002"/>
              <a:gd name="connsiteY31" fmla="*/ 7043 h 10369"/>
              <a:gd name="connsiteX32" fmla="*/ 855 w 10002"/>
              <a:gd name="connsiteY32" fmla="*/ 7818 h 10369"/>
              <a:gd name="connsiteX33" fmla="*/ 1399 w 10002"/>
              <a:gd name="connsiteY33" fmla="*/ 7838 h 10369"/>
              <a:gd name="connsiteX34" fmla="*/ 2136 w 10002"/>
              <a:gd name="connsiteY34" fmla="*/ 7315 h 10369"/>
              <a:gd name="connsiteX35" fmla="*/ 2130 w 10002"/>
              <a:gd name="connsiteY35" fmla="*/ 7818 h 10369"/>
              <a:gd name="connsiteX36" fmla="*/ 2809 w 10002"/>
              <a:gd name="connsiteY36" fmla="*/ 7368 h 10369"/>
              <a:gd name="connsiteX37" fmla="*/ 2809 w 10002"/>
              <a:gd name="connsiteY37" fmla="*/ 7818 h 10369"/>
              <a:gd name="connsiteX38" fmla="*/ 3480 w 10002"/>
              <a:gd name="connsiteY38" fmla="*/ 7361 h 10369"/>
              <a:gd name="connsiteX39" fmla="*/ 3486 w 10002"/>
              <a:gd name="connsiteY39" fmla="*/ 7811 h 10369"/>
              <a:gd name="connsiteX40" fmla="*/ 4132 w 10002"/>
              <a:gd name="connsiteY40" fmla="*/ 7328 h 10369"/>
              <a:gd name="connsiteX41" fmla="*/ 4132 w 10002"/>
              <a:gd name="connsiteY41" fmla="*/ 8613 h 10369"/>
              <a:gd name="connsiteX42" fmla="*/ 4207 w 10002"/>
              <a:gd name="connsiteY42" fmla="*/ 8520 h 10369"/>
              <a:gd name="connsiteX43" fmla="*/ 4280 w 10002"/>
              <a:gd name="connsiteY43" fmla="*/ 8434 h 10369"/>
              <a:gd name="connsiteX44" fmla="*/ 4370 w 10002"/>
              <a:gd name="connsiteY44" fmla="*/ 8361 h 10369"/>
              <a:gd name="connsiteX45" fmla="*/ 4469 w 10002"/>
              <a:gd name="connsiteY45" fmla="*/ 8295 h 10369"/>
              <a:gd name="connsiteX46" fmla="*/ 4569 w 10002"/>
              <a:gd name="connsiteY46" fmla="*/ 8249 h 10369"/>
              <a:gd name="connsiteX47" fmla="*/ 4676 w 10002"/>
              <a:gd name="connsiteY47" fmla="*/ 8215 h 10369"/>
              <a:gd name="connsiteX48" fmla="*/ 4788 w 10002"/>
              <a:gd name="connsiteY48" fmla="*/ 8189 h 10369"/>
              <a:gd name="connsiteX49" fmla="*/ 4917 w 10002"/>
              <a:gd name="connsiteY49" fmla="*/ 8182 h 10369"/>
              <a:gd name="connsiteX50" fmla="*/ 5093 w 10002"/>
              <a:gd name="connsiteY50" fmla="*/ 8195 h 10369"/>
              <a:gd name="connsiteX51" fmla="*/ 5268 w 10002"/>
              <a:gd name="connsiteY51" fmla="*/ 8242 h 10369"/>
              <a:gd name="connsiteX52" fmla="*/ 5408 w 10002"/>
              <a:gd name="connsiteY52" fmla="*/ 8321 h 10369"/>
              <a:gd name="connsiteX53" fmla="*/ 5551 w 10002"/>
              <a:gd name="connsiteY53" fmla="*/ 8421 h 10369"/>
              <a:gd name="connsiteX54" fmla="*/ 5672 w 10002"/>
              <a:gd name="connsiteY54" fmla="*/ 8540 h 10369"/>
              <a:gd name="connsiteX55" fmla="*/ 5752 w 10002"/>
              <a:gd name="connsiteY55" fmla="*/ 8686 h 10369"/>
              <a:gd name="connsiteX56" fmla="*/ 5826 w 10002"/>
              <a:gd name="connsiteY56" fmla="*/ 8838 h 10369"/>
              <a:gd name="connsiteX57" fmla="*/ 5851 w 10002"/>
              <a:gd name="connsiteY57" fmla="*/ 9004 h 10369"/>
              <a:gd name="connsiteX58" fmla="*/ 5885 w 10002"/>
              <a:gd name="connsiteY58" fmla="*/ 8997 h 10369"/>
              <a:gd name="connsiteX59" fmla="*/ 5912 w 10002"/>
              <a:gd name="connsiteY59" fmla="*/ 8997 h 10369"/>
              <a:gd name="connsiteX60" fmla="*/ 5939 w 10002"/>
              <a:gd name="connsiteY60" fmla="*/ 8991 h 10369"/>
              <a:gd name="connsiteX61" fmla="*/ 5965 w 10002"/>
              <a:gd name="connsiteY61" fmla="*/ 8991 h 10369"/>
              <a:gd name="connsiteX62" fmla="*/ 5999 w 10002"/>
              <a:gd name="connsiteY62" fmla="*/ 8984 h 10369"/>
              <a:gd name="connsiteX63" fmla="*/ 6031 w 10002"/>
              <a:gd name="connsiteY63" fmla="*/ 8984 h 10369"/>
              <a:gd name="connsiteX64" fmla="*/ 6059 w 10002"/>
              <a:gd name="connsiteY64" fmla="*/ 8984 h 10369"/>
              <a:gd name="connsiteX65" fmla="*/ 6094 w 10002"/>
              <a:gd name="connsiteY65" fmla="*/ 8984 h 10369"/>
              <a:gd name="connsiteX66" fmla="*/ 6234 w 10002"/>
              <a:gd name="connsiteY66" fmla="*/ 8991 h 10369"/>
              <a:gd name="connsiteX67" fmla="*/ 6362 w 10002"/>
              <a:gd name="connsiteY67" fmla="*/ 9024 h 10369"/>
              <a:gd name="connsiteX68" fmla="*/ 6489 w 10002"/>
              <a:gd name="connsiteY68" fmla="*/ 9070 h 10369"/>
              <a:gd name="connsiteX69" fmla="*/ 6605 w 10002"/>
              <a:gd name="connsiteY69" fmla="*/ 9137 h 10369"/>
              <a:gd name="connsiteX70" fmla="*/ 6711 w 10002"/>
              <a:gd name="connsiteY70" fmla="*/ 9216 h 10369"/>
              <a:gd name="connsiteX71" fmla="*/ 6806 w 10002"/>
              <a:gd name="connsiteY71" fmla="*/ 9302 h 10369"/>
              <a:gd name="connsiteX72" fmla="*/ 6881 w 10002"/>
              <a:gd name="connsiteY72" fmla="*/ 9415 h 10369"/>
              <a:gd name="connsiteX73" fmla="*/ 6948 w 10002"/>
              <a:gd name="connsiteY73" fmla="*/ 9527 h 10369"/>
              <a:gd name="connsiteX74" fmla="*/ 3112 w 10002"/>
              <a:gd name="connsiteY74" fmla="*/ 9527 h 10369"/>
              <a:gd name="connsiteX75" fmla="*/ 3151 w 10002"/>
              <a:gd name="connsiteY75" fmla="*/ 9441 h 10369"/>
              <a:gd name="connsiteX76" fmla="*/ 3205 w 10002"/>
              <a:gd name="connsiteY76" fmla="*/ 9355 h 10369"/>
              <a:gd name="connsiteX77" fmla="*/ 3260 w 10002"/>
              <a:gd name="connsiteY77" fmla="*/ 9289 h 10369"/>
              <a:gd name="connsiteX78" fmla="*/ 3331 w 10002"/>
              <a:gd name="connsiteY78" fmla="*/ 9223 h 10369"/>
              <a:gd name="connsiteX79" fmla="*/ 3399 w 10002"/>
              <a:gd name="connsiteY79" fmla="*/ 9170 h 10369"/>
              <a:gd name="connsiteX80" fmla="*/ 3480 w 10002"/>
              <a:gd name="connsiteY80" fmla="*/ 9117 h 10369"/>
              <a:gd name="connsiteX81" fmla="*/ 3561 w 10002"/>
              <a:gd name="connsiteY81" fmla="*/ 9077 h 10369"/>
              <a:gd name="connsiteX82" fmla="*/ 3656 w 10002"/>
              <a:gd name="connsiteY82" fmla="*/ 9044 h 10369"/>
              <a:gd name="connsiteX83" fmla="*/ 3656 w 10002"/>
              <a:gd name="connsiteY83" fmla="*/ 8195 h 10369"/>
              <a:gd name="connsiteX84" fmla="*/ 1541 w 10002"/>
              <a:gd name="connsiteY84" fmla="*/ 8282 h 10369"/>
              <a:gd name="connsiteX85" fmla="*/ 2 w 10002"/>
              <a:gd name="connsiteY85" fmla="*/ 7088 h 10369"/>
              <a:gd name="connsiteX86" fmla="*/ 2106 w 10002"/>
              <a:gd name="connsiteY86" fmla="*/ 9555 h 10369"/>
              <a:gd name="connsiteX87" fmla="*/ 6228 w 10002"/>
              <a:gd name="connsiteY87" fmla="*/ 10294 h 10369"/>
              <a:gd name="connsiteX88" fmla="*/ 8631 w 10002"/>
              <a:gd name="connsiteY88" fmla="*/ 9231 h 10369"/>
              <a:gd name="connsiteX89" fmla="*/ 9120 w 10002"/>
              <a:gd name="connsiteY89" fmla="*/ 8935 h 10369"/>
              <a:gd name="connsiteX0" fmla="*/ 8631 w 10002"/>
              <a:gd name="connsiteY0" fmla="*/ 9231 h 10369"/>
              <a:gd name="connsiteX1" fmla="*/ 10002 w 10002"/>
              <a:gd name="connsiteY1" fmla="*/ 7381 h 10369"/>
              <a:gd name="connsiteX2" fmla="*/ 9175 w 10002"/>
              <a:gd name="connsiteY2" fmla="*/ 7381 h 10369"/>
              <a:gd name="connsiteX3" fmla="*/ 9175 w 10002"/>
              <a:gd name="connsiteY3" fmla="*/ 4128 h 10369"/>
              <a:gd name="connsiteX4" fmla="*/ 7135 w 10002"/>
              <a:gd name="connsiteY4" fmla="*/ 4128 h 10369"/>
              <a:gd name="connsiteX5" fmla="*/ 7135 w 10002"/>
              <a:gd name="connsiteY5" fmla="*/ 3816 h 10369"/>
              <a:gd name="connsiteX6" fmla="*/ 8766 w 10002"/>
              <a:gd name="connsiteY6" fmla="*/ 3816 h 10369"/>
              <a:gd name="connsiteX7" fmla="*/ 8766 w 10002"/>
              <a:gd name="connsiteY7" fmla="*/ 3498 h 10369"/>
              <a:gd name="connsiteX8" fmla="*/ 7135 w 10002"/>
              <a:gd name="connsiteY8" fmla="*/ 3498 h 10369"/>
              <a:gd name="connsiteX9" fmla="*/ 7135 w 10002"/>
              <a:gd name="connsiteY9" fmla="*/ 1365 h 10369"/>
              <a:gd name="connsiteX10" fmla="*/ 4735 w 10002"/>
              <a:gd name="connsiteY10" fmla="*/ 550 h 10369"/>
              <a:gd name="connsiteX11" fmla="*/ 4735 w 10002"/>
              <a:gd name="connsiteY11" fmla="*/ 5672 h 10369"/>
              <a:gd name="connsiteX12" fmla="*/ 4355 w 10002"/>
              <a:gd name="connsiteY12" fmla="*/ 5678 h 10369"/>
              <a:gd name="connsiteX13" fmla="*/ 4355 w 10002"/>
              <a:gd name="connsiteY13" fmla="*/ 1756 h 10369"/>
              <a:gd name="connsiteX14" fmla="*/ 3548 w 10002"/>
              <a:gd name="connsiteY14" fmla="*/ 2061 h 10369"/>
              <a:gd name="connsiteX15" fmla="*/ 3112 w 10002"/>
              <a:gd name="connsiteY15" fmla="*/ 2061 h 10369"/>
              <a:gd name="connsiteX16" fmla="*/ 3112 w 10002"/>
              <a:gd name="connsiteY16" fmla="*/ 0 h 10369"/>
              <a:gd name="connsiteX17" fmla="*/ 2951 w 10002"/>
              <a:gd name="connsiteY17" fmla="*/ 0 h 10369"/>
              <a:gd name="connsiteX18" fmla="*/ 2951 w 10002"/>
              <a:gd name="connsiteY18" fmla="*/ 2061 h 10369"/>
              <a:gd name="connsiteX19" fmla="*/ 2581 w 10002"/>
              <a:gd name="connsiteY19" fmla="*/ 2061 h 10369"/>
              <a:gd name="connsiteX20" fmla="*/ 2581 w 10002"/>
              <a:gd name="connsiteY20" fmla="*/ 2492 h 10369"/>
              <a:gd name="connsiteX21" fmla="*/ 1916 w 10002"/>
              <a:gd name="connsiteY21" fmla="*/ 2815 h 10369"/>
              <a:gd name="connsiteX22" fmla="*/ 1916 w 10002"/>
              <a:gd name="connsiteY22" fmla="*/ 4413 h 10369"/>
              <a:gd name="connsiteX23" fmla="*/ 1560 w 10002"/>
              <a:gd name="connsiteY23" fmla="*/ 4413 h 10369"/>
              <a:gd name="connsiteX24" fmla="*/ 1560 w 10002"/>
              <a:gd name="connsiteY24" fmla="*/ 4837 h 10369"/>
              <a:gd name="connsiteX25" fmla="*/ 1916 w 10002"/>
              <a:gd name="connsiteY25" fmla="*/ 4837 h 10369"/>
              <a:gd name="connsiteX26" fmla="*/ 1916 w 10002"/>
              <a:gd name="connsiteY26" fmla="*/ 5367 h 10369"/>
              <a:gd name="connsiteX27" fmla="*/ 1560 w 10002"/>
              <a:gd name="connsiteY27" fmla="*/ 5367 h 10369"/>
              <a:gd name="connsiteX28" fmla="*/ 1560 w 10002"/>
              <a:gd name="connsiteY28" fmla="*/ 5791 h 10369"/>
              <a:gd name="connsiteX29" fmla="*/ 1916 w 10002"/>
              <a:gd name="connsiteY29" fmla="*/ 5791 h 10369"/>
              <a:gd name="connsiteX30" fmla="*/ 1916 w 10002"/>
              <a:gd name="connsiteY30" fmla="*/ 7043 h 10369"/>
              <a:gd name="connsiteX31" fmla="*/ 855 w 10002"/>
              <a:gd name="connsiteY31" fmla="*/ 7043 h 10369"/>
              <a:gd name="connsiteX32" fmla="*/ 855 w 10002"/>
              <a:gd name="connsiteY32" fmla="*/ 7818 h 10369"/>
              <a:gd name="connsiteX33" fmla="*/ 1399 w 10002"/>
              <a:gd name="connsiteY33" fmla="*/ 7838 h 10369"/>
              <a:gd name="connsiteX34" fmla="*/ 2136 w 10002"/>
              <a:gd name="connsiteY34" fmla="*/ 7315 h 10369"/>
              <a:gd name="connsiteX35" fmla="*/ 2130 w 10002"/>
              <a:gd name="connsiteY35" fmla="*/ 7818 h 10369"/>
              <a:gd name="connsiteX36" fmla="*/ 2809 w 10002"/>
              <a:gd name="connsiteY36" fmla="*/ 7368 h 10369"/>
              <a:gd name="connsiteX37" fmla="*/ 2809 w 10002"/>
              <a:gd name="connsiteY37" fmla="*/ 7818 h 10369"/>
              <a:gd name="connsiteX38" fmla="*/ 3480 w 10002"/>
              <a:gd name="connsiteY38" fmla="*/ 7361 h 10369"/>
              <a:gd name="connsiteX39" fmla="*/ 3486 w 10002"/>
              <a:gd name="connsiteY39" fmla="*/ 7811 h 10369"/>
              <a:gd name="connsiteX40" fmla="*/ 4132 w 10002"/>
              <a:gd name="connsiteY40" fmla="*/ 7328 h 10369"/>
              <a:gd name="connsiteX41" fmla="*/ 4132 w 10002"/>
              <a:gd name="connsiteY41" fmla="*/ 8613 h 10369"/>
              <a:gd name="connsiteX42" fmla="*/ 4207 w 10002"/>
              <a:gd name="connsiteY42" fmla="*/ 8520 h 10369"/>
              <a:gd name="connsiteX43" fmla="*/ 4280 w 10002"/>
              <a:gd name="connsiteY43" fmla="*/ 8434 h 10369"/>
              <a:gd name="connsiteX44" fmla="*/ 4370 w 10002"/>
              <a:gd name="connsiteY44" fmla="*/ 8361 h 10369"/>
              <a:gd name="connsiteX45" fmla="*/ 4469 w 10002"/>
              <a:gd name="connsiteY45" fmla="*/ 8295 h 10369"/>
              <a:gd name="connsiteX46" fmla="*/ 4569 w 10002"/>
              <a:gd name="connsiteY46" fmla="*/ 8249 h 10369"/>
              <a:gd name="connsiteX47" fmla="*/ 4676 w 10002"/>
              <a:gd name="connsiteY47" fmla="*/ 8215 h 10369"/>
              <a:gd name="connsiteX48" fmla="*/ 4788 w 10002"/>
              <a:gd name="connsiteY48" fmla="*/ 8189 h 10369"/>
              <a:gd name="connsiteX49" fmla="*/ 4917 w 10002"/>
              <a:gd name="connsiteY49" fmla="*/ 8182 h 10369"/>
              <a:gd name="connsiteX50" fmla="*/ 5093 w 10002"/>
              <a:gd name="connsiteY50" fmla="*/ 8195 h 10369"/>
              <a:gd name="connsiteX51" fmla="*/ 5268 w 10002"/>
              <a:gd name="connsiteY51" fmla="*/ 8242 h 10369"/>
              <a:gd name="connsiteX52" fmla="*/ 5408 w 10002"/>
              <a:gd name="connsiteY52" fmla="*/ 8321 h 10369"/>
              <a:gd name="connsiteX53" fmla="*/ 5551 w 10002"/>
              <a:gd name="connsiteY53" fmla="*/ 8421 h 10369"/>
              <a:gd name="connsiteX54" fmla="*/ 5672 w 10002"/>
              <a:gd name="connsiteY54" fmla="*/ 8540 h 10369"/>
              <a:gd name="connsiteX55" fmla="*/ 5752 w 10002"/>
              <a:gd name="connsiteY55" fmla="*/ 8686 h 10369"/>
              <a:gd name="connsiteX56" fmla="*/ 5826 w 10002"/>
              <a:gd name="connsiteY56" fmla="*/ 8838 h 10369"/>
              <a:gd name="connsiteX57" fmla="*/ 5851 w 10002"/>
              <a:gd name="connsiteY57" fmla="*/ 9004 h 10369"/>
              <a:gd name="connsiteX58" fmla="*/ 5885 w 10002"/>
              <a:gd name="connsiteY58" fmla="*/ 8997 h 10369"/>
              <a:gd name="connsiteX59" fmla="*/ 5912 w 10002"/>
              <a:gd name="connsiteY59" fmla="*/ 8997 h 10369"/>
              <a:gd name="connsiteX60" fmla="*/ 5939 w 10002"/>
              <a:gd name="connsiteY60" fmla="*/ 8991 h 10369"/>
              <a:gd name="connsiteX61" fmla="*/ 5965 w 10002"/>
              <a:gd name="connsiteY61" fmla="*/ 8991 h 10369"/>
              <a:gd name="connsiteX62" fmla="*/ 5999 w 10002"/>
              <a:gd name="connsiteY62" fmla="*/ 8984 h 10369"/>
              <a:gd name="connsiteX63" fmla="*/ 6031 w 10002"/>
              <a:gd name="connsiteY63" fmla="*/ 8984 h 10369"/>
              <a:gd name="connsiteX64" fmla="*/ 6059 w 10002"/>
              <a:gd name="connsiteY64" fmla="*/ 8984 h 10369"/>
              <a:gd name="connsiteX65" fmla="*/ 6094 w 10002"/>
              <a:gd name="connsiteY65" fmla="*/ 8984 h 10369"/>
              <a:gd name="connsiteX66" fmla="*/ 6234 w 10002"/>
              <a:gd name="connsiteY66" fmla="*/ 8991 h 10369"/>
              <a:gd name="connsiteX67" fmla="*/ 6362 w 10002"/>
              <a:gd name="connsiteY67" fmla="*/ 9024 h 10369"/>
              <a:gd name="connsiteX68" fmla="*/ 6489 w 10002"/>
              <a:gd name="connsiteY68" fmla="*/ 9070 h 10369"/>
              <a:gd name="connsiteX69" fmla="*/ 6605 w 10002"/>
              <a:gd name="connsiteY69" fmla="*/ 9137 h 10369"/>
              <a:gd name="connsiteX70" fmla="*/ 6711 w 10002"/>
              <a:gd name="connsiteY70" fmla="*/ 9216 h 10369"/>
              <a:gd name="connsiteX71" fmla="*/ 6806 w 10002"/>
              <a:gd name="connsiteY71" fmla="*/ 9302 h 10369"/>
              <a:gd name="connsiteX72" fmla="*/ 6881 w 10002"/>
              <a:gd name="connsiteY72" fmla="*/ 9415 h 10369"/>
              <a:gd name="connsiteX73" fmla="*/ 6948 w 10002"/>
              <a:gd name="connsiteY73" fmla="*/ 9527 h 10369"/>
              <a:gd name="connsiteX74" fmla="*/ 3112 w 10002"/>
              <a:gd name="connsiteY74" fmla="*/ 9527 h 10369"/>
              <a:gd name="connsiteX75" fmla="*/ 3151 w 10002"/>
              <a:gd name="connsiteY75" fmla="*/ 9441 h 10369"/>
              <a:gd name="connsiteX76" fmla="*/ 3205 w 10002"/>
              <a:gd name="connsiteY76" fmla="*/ 9355 h 10369"/>
              <a:gd name="connsiteX77" fmla="*/ 3260 w 10002"/>
              <a:gd name="connsiteY77" fmla="*/ 9289 h 10369"/>
              <a:gd name="connsiteX78" fmla="*/ 3331 w 10002"/>
              <a:gd name="connsiteY78" fmla="*/ 9223 h 10369"/>
              <a:gd name="connsiteX79" fmla="*/ 3399 w 10002"/>
              <a:gd name="connsiteY79" fmla="*/ 9170 h 10369"/>
              <a:gd name="connsiteX80" fmla="*/ 3480 w 10002"/>
              <a:gd name="connsiteY80" fmla="*/ 9117 h 10369"/>
              <a:gd name="connsiteX81" fmla="*/ 3561 w 10002"/>
              <a:gd name="connsiteY81" fmla="*/ 9077 h 10369"/>
              <a:gd name="connsiteX82" fmla="*/ 3656 w 10002"/>
              <a:gd name="connsiteY82" fmla="*/ 9044 h 10369"/>
              <a:gd name="connsiteX83" fmla="*/ 3656 w 10002"/>
              <a:gd name="connsiteY83" fmla="*/ 8195 h 10369"/>
              <a:gd name="connsiteX84" fmla="*/ 1541 w 10002"/>
              <a:gd name="connsiteY84" fmla="*/ 8282 h 10369"/>
              <a:gd name="connsiteX85" fmla="*/ 2 w 10002"/>
              <a:gd name="connsiteY85" fmla="*/ 7088 h 10369"/>
              <a:gd name="connsiteX86" fmla="*/ 2106 w 10002"/>
              <a:gd name="connsiteY86" fmla="*/ 9555 h 10369"/>
              <a:gd name="connsiteX87" fmla="*/ 6228 w 10002"/>
              <a:gd name="connsiteY87" fmla="*/ 10294 h 10369"/>
              <a:gd name="connsiteX88" fmla="*/ 8631 w 10002"/>
              <a:gd name="connsiteY88" fmla="*/ 9231 h 10369"/>
              <a:gd name="connsiteX0" fmla="*/ 8631 w 10002"/>
              <a:gd name="connsiteY0" fmla="*/ 9231 h 10369"/>
              <a:gd name="connsiteX1" fmla="*/ 10002 w 10002"/>
              <a:gd name="connsiteY1" fmla="*/ 7381 h 10369"/>
              <a:gd name="connsiteX2" fmla="*/ 9175 w 10002"/>
              <a:gd name="connsiteY2" fmla="*/ 7381 h 10369"/>
              <a:gd name="connsiteX3" fmla="*/ 9175 w 10002"/>
              <a:gd name="connsiteY3" fmla="*/ 4128 h 10369"/>
              <a:gd name="connsiteX4" fmla="*/ 7135 w 10002"/>
              <a:gd name="connsiteY4" fmla="*/ 4128 h 10369"/>
              <a:gd name="connsiteX5" fmla="*/ 7135 w 10002"/>
              <a:gd name="connsiteY5" fmla="*/ 3816 h 10369"/>
              <a:gd name="connsiteX6" fmla="*/ 8766 w 10002"/>
              <a:gd name="connsiteY6" fmla="*/ 3816 h 10369"/>
              <a:gd name="connsiteX7" fmla="*/ 8766 w 10002"/>
              <a:gd name="connsiteY7" fmla="*/ 3498 h 10369"/>
              <a:gd name="connsiteX8" fmla="*/ 7135 w 10002"/>
              <a:gd name="connsiteY8" fmla="*/ 3498 h 10369"/>
              <a:gd name="connsiteX9" fmla="*/ 7135 w 10002"/>
              <a:gd name="connsiteY9" fmla="*/ 1365 h 10369"/>
              <a:gd name="connsiteX10" fmla="*/ 4735 w 10002"/>
              <a:gd name="connsiteY10" fmla="*/ 550 h 10369"/>
              <a:gd name="connsiteX11" fmla="*/ 4735 w 10002"/>
              <a:gd name="connsiteY11" fmla="*/ 5672 h 10369"/>
              <a:gd name="connsiteX12" fmla="*/ 4355 w 10002"/>
              <a:gd name="connsiteY12" fmla="*/ 5678 h 10369"/>
              <a:gd name="connsiteX13" fmla="*/ 4355 w 10002"/>
              <a:gd name="connsiteY13" fmla="*/ 1756 h 10369"/>
              <a:gd name="connsiteX14" fmla="*/ 3548 w 10002"/>
              <a:gd name="connsiteY14" fmla="*/ 2061 h 10369"/>
              <a:gd name="connsiteX15" fmla="*/ 3112 w 10002"/>
              <a:gd name="connsiteY15" fmla="*/ 2061 h 10369"/>
              <a:gd name="connsiteX16" fmla="*/ 3112 w 10002"/>
              <a:gd name="connsiteY16" fmla="*/ 0 h 10369"/>
              <a:gd name="connsiteX17" fmla="*/ 2951 w 10002"/>
              <a:gd name="connsiteY17" fmla="*/ 0 h 10369"/>
              <a:gd name="connsiteX18" fmla="*/ 2951 w 10002"/>
              <a:gd name="connsiteY18" fmla="*/ 2061 h 10369"/>
              <a:gd name="connsiteX19" fmla="*/ 2581 w 10002"/>
              <a:gd name="connsiteY19" fmla="*/ 2061 h 10369"/>
              <a:gd name="connsiteX20" fmla="*/ 2581 w 10002"/>
              <a:gd name="connsiteY20" fmla="*/ 2492 h 10369"/>
              <a:gd name="connsiteX21" fmla="*/ 1916 w 10002"/>
              <a:gd name="connsiteY21" fmla="*/ 2815 h 10369"/>
              <a:gd name="connsiteX22" fmla="*/ 1916 w 10002"/>
              <a:gd name="connsiteY22" fmla="*/ 4413 h 10369"/>
              <a:gd name="connsiteX23" fmla="*/ 1560 w 10002"/>
              <a:gd name="connsiteY23" fmla="*/ 4413 h 10369"/>
              <a:gd name="connsiteX24" fmla="*/ 1560 w 10002"/>
              <a:gd name="connsiteY24" fmla="*/ 4837 h 10369"/>
              <a:gd name="connsiteX25" fmla="*/ 1916 w 10002"/>
              <a:gd name="connsiteY25" fmla="*/ 4837 h 10369"/>
              <a:gd name="connsiteX26" fmla="*/ 1916 w 10002"/>
              <a:gd name="connsiteY26" fmla="*/ 5367 h 10369"/>
              <a:gd name="connsiteX27" fmla="*/ 1560 w 10002"/>
              <a:gd name="connsiteY27" fmla="*/ 5367 h 10369"/>
              <a:gd name="connsiteX28" fmla="*/ 1560 w 10002"/>
              <a:gd name="connsiteY28" fmla="*/ 5791 h 10369"/>
              <a:gd name="connsiteX29" fmla="*/ 1916 w 10002"/>
              <a:gd name="connsiteY29" fmla="*/ 5791 h 10369"/>
              <a:gd name="connsiteX30" fmla="*/ 1916 w 10002"/>
              <a:gd name="connsiteY30" fmla="*/ 7043 h 10369"/>
              <a:gd name="connsiteX31" fmla="*/ 855 w 10002"/>
              <a:gd name="connsiteY31" fmla="*/ 7043 h 10369"/>
              <a:gd name="connsiteX32" fmla="*/ 855 w 10002"/>
              <a:gd name="connsiteY32" fmla="*/ 7818 h 10369"/>
              <a:gd name="connsiteX33" fmla="*/ 1399 w 10002"/>
              <a:gd name="connsiteY33" fmla="*/ 7838 h 10369"/>
              <a:gd name="connsiteX34" fmla="*/ 2136 w 10002"/>
              <a:gd name="connsiteY34" fmla="*/ 7315 h 10369"/>
              <a:gd name="connsiteX35" fmla="*/ 2130 w 10002"/>
              <a:gd name="connsiteY35" fmla="*/ 7818 h 10369"/>
              <a:gd name="connsiteX36" fmla="*/ 2809 w 10002"/>
              <a:gd name="connsiteY36" fmla="*/ 7368 h 10369"/>
              <a:gd name="connsiteX37" fmla="*/ 2809 w 10002"/>
              <a:gd name="connsiteY37" fmla="*/ 7818 h 10369"/>
              <a:gd name="connsiteX38" fmla="*/ 3480 w 10002"/>
              <a:gd name="connsiteY38" fmla="*/ 7361 h 10369"/>
              <a:gd name="connsiteX39" fmla="*/ 3486 w 10002"/>
              <a:gd name="connsiteY39" fmla="*/ 7811 h 10369"/>
              <a:gd name="connsiteX40" fmla="*/ 4132 w 10002"/>
              <a:gd name="connsiteY40" fmla="*/ 7328 h 10369"/>
              <a:gd name="connsiteX41" fmla="*/ 4132 w 10002"/>
              <a:gd name="connsiteY41" fmla="*/ 8613 h 10369"/>
              <a:gd name="connsiteX42" fmla="*/ 4207 w 10002"/>
              <a:gd name="connsiteY42" fmla="*/ 8520 h 10369"/>
              <a:gd name="connsiteX43" fmla="*/ 4280 w 10002"/>
              <a:gd name="connsiteY43" fmla="*/ 8434 h 10369"/>
              <a:gd name="connsiteX44" fmla="*/ 4370 w 10002"/>
              <a:gd name="connsiteY44" fmla="*/ 8361 h 10369"/>
              <a:gd name="connsiteX45" fmla="*/ 4469 w 10002"/>
              <a:gd name="connsiteY45" fmla="*/ 8295 h 10369"/>
              <a:gd name="connsiteX46" fmla="*/ 4569 w 10002"/>
              <a:gd name="connsiteY46" fmla="*/ 8249 h 10369"/>
              <a:gd name="connsiteX47" fmla="*/ 4676 w 10002"/>
              <a:gd name="connsiteY47" fmla="*/ 8215 h 10369"/>
              <a:gd name="connsiteX48" fmla="*/ 4788 w 10002"/>
              <a:gd name="connsiteY48" fmla="*/ 8189 h 10369"/>
              <a:gd name="connsiteX49" fmla="*/ 4917 w 10002"/>
              <a:gd name="connsiteY49" fmla="*/ 8182 h 10369"/>
              <a:gd name="connsiteX50" fmla="*/ 5093 w 10002"/>
              <a:gd name="connsiteY50" fmla="*/ 8195 h 10369"/>
              <a:gd name="connsiteX51" fmla="*/ 5268 w 10002"/>
              <a:gd name="connsiteY51" fmla="*/ 8242 h 10369"/>
              <a:gd name="connsiteX52" fmla="*/ 5408 w 10002"/>
              <a:gd name="connsiteY52" fmla="*/ 8321 h 10369"/>
              <a:gd name="connsiteX53" fmla="*/ 5551 w 10002"/>
              <a:gd name="connsiteY53" fmla="*/ 8421 h 10369"/>
              <a:gd name="connsiteX54" fmla="*/ 5672 w 10002"/>
              <a:gd name="connsiteY54" fmla="*/ 8540 h 10369"/>
              <a:gd name="connsiteX55" fmla="*/ 5752 w 10002"/>
              <a:gd name="connsiteY55" fmla="*/ 8686 h 10369"/>
              <a:gd name="connsiteX56" fmla="*/ 5826 w 10002"/>
              <a:gd name="connsiteY56" fmla="*/ 8838 h 10369"/>
              <a:gd name="connsiteX57" fmla="*/ 5851 w 10002"/>
              <a:gd name="connsiteY57" fmla="*/ 9004 h 10369"/>
              <a:gd name="connsiteX58" fmla="*/ 5885 w 10002"/>
              <a:gd name="connsiteY58" fmla="*/ 8997 h 10369"/>
              <a:gd name="connsiteX59" fmla="*/ 5912 w 10002"/>
              <a:gd name="connsiteY59" fmla="*/ 8997 h 10369"/>
              <a:gd name="connsiteX60" fmla="*/ 5939 w 10002"/>
              <a:gd name="connsiteY60" fmla="*/ 8991 h 10369"/>
              <a:gd name="connsiteX61" fmla="*/ 5965 w 10002"/>
              <a:gd name="connsiteY61" fmla="*/ 8991 h 10369"/>
              <a:gd name="connsiteX62" fmla="*/ 5999 w 10002"/>
              <a:gd name="connsiteY62" fmla="*/ 8984 h 10369"/>
              <a:gd name="connsiteX63" fmla="*/ 6031 w 10002"/>
              <a:gd name="connsiteY63" fmla="*/ 8984 h 10369"/>
              <a:gd name="connsiteX64" fmla="*/ 6059 w 10002"/>
              <a:gd name="connsiteY64" fmla="*/ 8984 h 10369"/>
              <a:gd name="connsiteX65" fmla="*/ 6094 w 10002"/>
              <a:gd name="connsiteY65" fmla="*/ 8984 h 10369"/>
              <a:gd name="connsiteX66" fmla="*/ 6234 w 10002"/>
              <a:gd name="connsiteY66" fmla="*/ 8991 h 10369"/>
              <a:gd name="connsiteX67" fmla="*/ 6362 w 10002"/>
              <a:gd name="connsiteY67" fmla="*/ 9024 h 10369"/>
              <a:gd name="connsiteX68" fmla="*/ 6489 w 10002"/>
              <a:gd name="connsiteY68" fmla="*/ 9070 h 10369"/>
              <a:gd name="connsiteX69" fmla="*/ 6605 w 10002"/>
              <a:gd name="connsiteY69" fmla="*/ 9137 h 10369"/>
              <a:gd name="connsiteX70" fmla="*/ 6711 w 10002"/>
              <a:gd name="connsiteY70" fmla="*/ 9216 h 10369"/>
              <a:gd name="connsiteX71" fmla="*/ 6806 w 10002"/>
              <a:gd name="connsiteY71" fmla="*/ 9302 h 10369"/>
              <a:gd name="connsiteX72" fmla="*/ 6881 w 10002"/>
              <a:gd name="connsiteY72" fmla="*/ 9415 h 10369"/>
              <a:gd name="connsiteX73" fmla="*/ 6948 w 10002"/>
              <a:gd name="connsiteY73" fmla="*/ 9527 h 10369"/>
              <a:gd name="connsiteX74" fmla="*/ 3112 w 10002"/>
              <a:gd name="connsiteY74" fmla="*/ 9527 h 10369"/>
              <a:gd name="connsiteX75" fmla="*/ 3151 w 10002"/>
              <a:gd name="connsiteY75" fmla="*/ 9441 h 10369"/>
              <a:gd name="connsiteX76" fmla="*/ 3205 w 10002"/>
              <a:gd name="connsiteY76" fmla="*/ 9355 h 10369"/>
              <a:gd name="connsiteX77" fmla="*/ 3260 w 10002"/>
              <a:gd name="connsiteY77" fmla="*/ 9289 h 10369"/>
              <a:gd name="connsiteX78" fmla="*/ 3331 w 10002"/>
              <a:gd name="connsiteY78" fmla="*/ 9223 h 10369"/>
              <a:gd name="connsiteX79" fmla="*/ 3399 w 10002"/>
              <a:gd name="connsiteY79" fmla="*/ 9170 h 10369"/>
              <a:gd name="connsiteX80" fmla="*/ 3480 w 10002"/>
              <a:gd name="connsiteY80" fmla="*/ 9117 h 10369"/>
              <a:gd name="connsiteX81" fmla="*/ 3561 w 10002"/>
              <a:gd name="connsiteY81" fmla="*/ 9077 h 10369"/>
              <a:gd name="connsiteX82" fmla="*/ 3656 w 10002"/>
              <a:gd name="connsiteY82" fmla="*/ 9044 h 10369"/>
              <a:gd name="connsiteX83" fmla="*/ 3656 w 10002"/>
              <a:gd name="connsiteY83" fmla="*/ 8195 h 10369"/>
              <a:gd name="connsiteX84" fmla="*/ 1541 w 10002"/>
              <a:gd name="connsiteY84" fmla="*/ 8282 h 10369"/>
              <a:gd name="connsiteX85" fmla="*/ 2 w 10002"/>
              <a:gd name="connsiteY85" fmla="*/ 7088 h 10369"/>
              <a:gd name="connsiteX86" fmla="*/ 2106 w 10002"/>
              <a:gd name="connsiteY86" fmla="*/ 9555 h 10369"/>
              <a:gd name="connsiteX87" fmla="*/ 6228 w 10002"/>
              <a:gd name="connsiteY87" fmla="*/ 10294 h 10369"/>
              <a:gd name="connsiteX88" fmla="*/ 8631 w 10002"/>
              <a:gd name="connsiteY88" fmla="*/ 9231 h 10369"/>
              <a:gd name="connsiteX0" fmla="*/ 8389 w 9760"/>
              <a:gd name="connsiteY0" fmla="*/ 9231 h 10327"/>
              <a:gd name="connsiteX1" fmla="*/ 9760 w 9760"/>
              <a:gd name="connsiteY1" fmla="*/ 7381 h 10327"/>
              <a:gd name="connsiteX2" fmla="*/ 8933 w 9760"/>
              <a:gd name="connsiteY2" fmla="*/ 7381 h 10327"/>
              <a:gd name="connsiteX3" fmla="*/ 8933 w 9760"/>
              <a:gd name="connsiteY3" fmla="*/ 4128 h 10327"/>
              <a:gd name="connsiteX4" fmla="*/ 6893 w 9760"/>
              <a:gd name="connsiteY4" fmla="*/ 4128 h 10327"/>
              <a:gd name="connsiteX5" fmla="*/ 6893 w 9760"/>
              <a:gd name="connsiteY5" fmla="*/ 3816 h 10327"/>
              <a:gd name="connsiteX6" fmla="*/ 8524 w 9760"/>
              <a:gd name="connsiteY6" fmla="*/ 3816 h 10327"/>
              <a:gd name="connsiteX7" fmla="*/ 8524 w 9760"/>
              <a:gd name="connsiteY7" fmla="*/ 3498 h 10327"/>
              <a:gd name="connsiteX8" fmla="*/ 6893 w 9760"/>
              <a:gd name="connsiteY8" fmla="*/ 3498 h 10327"/>
              <a:gd name="connsiteX9" fmla="*/ 6893 w 9760"/>
              <a:gd name="connsiteY9" fmla="*/ 1365 h 10327"/>
              <a:gd name="connsiteX10" fmla="*/ 4493 w 9760"/>
              <a:gd name="connsiteY10" fmla="*/ 550 h 10327"/>
              <a:gd name="connsiteX11" fmla="*/ 4493 w 9760"/>
              <a:gd name="connsiteY11" fmla="*/ 5672 h 10327"/>
              <a:gd name="connsiteX12" fmla="*/ 4113 w 9760"/>
              <a:gd name="connsiteY12" fmla="*/ 5678 h 10327"/>
              <a:gd name="connsiteX13" fmla="*/ 4113 w 9760"/>
              <a:gd name="connsiteY13" fmla="*/ 1756 h 10327"/>
              <a:gd name="connsiteX14" fmla="*/ 3306 w 9760"/>
              <a:gd name="connsiteY14" fmla="*/ 2061 h 10327"/>
              <a:gd name="connsiteX15" fmla="*/ 2870 w 9760"/>
              <a:gd name="connsiteY15" fmla="*/ 2061 h 10327"/>
              <a:gd name="connsiteX16" fmla="*/ 2870 w 9760"/>
              <a:gd name="connsiteY16" fmla="*/ 0 h 10327"/>
              <a:gd name="connsiteX17" fmla="*/ 2709 w 9760"/>
              <a:gd name="connsiteY17" fmla="*/ 0 h 10327"/>
              <a:gd name="connsiteX18" fmla="*/ 2709 w 9760"/>
              <a:gd name="connsiteY18" fmla="*/ 2061 h 10327"/>
              <a:gd name="connsiteX19" fmla="*/ 2339 w 9760"/>
              <a:gd name="connsiteY19" fmla="*/ 2061 h 10327"/>
              <a:gd name="connsiteX20" fmla="*/ 2339 w 9760"/>
              <a:gd name="connsiteY20" fmla="*/ 2492 h 10327"/>
              <a:gd name="connsiteX21" fmla="*/ 1674 w 9760"/>
              <a:gd name="connsiteY21" fmla="*/ 2815 h 10327"/>
              <a:gd name="connsiteX22" fmla="*/ 1674 w 9760"/>
              <a:gd name="connsiteY22" fmla="*/ 4413 h 10327"/>
              <a:gd name="connsiteX23" fmla="*/ 1318 w 9760"/>
              <a:gd name="connsiteY23" fmla="*/ 4413 h 10327"/>
              <a:gd name="connsiteX24" fmla="*/ 1318 w 9760"/>
              <a:gd name="connsiteY24" fmla="*/ 4837 h 10327"/>
              <a:gd name="connsiteX25" fmla="*/ 1674 w 9760"/>
              <a:gd name="connsiteY25" fmla="*/ 4837 h 10327"/>
              <a:gd name="connsiteX26" fmla="*/ 1674 w 9760"/>
              <a:gd name="connsiteY26" fmla="*/ 5367 h 10327"/>
              <a:gd name="connsiteX27" fmla="*/ 1318 w 9760"/>
              <a:gd name="connsiteY27" fmla="*/ 5367 h 10327"/>
              <a:gd name="connsiteX28" fmla="*/ 1318 w 9760"/>
              <a:gd name="connsiteY28" fmla="*/ 5791 h 10327"/>
              <a:gd name="connsiteX29" fmla="*/ 1674 w 9760"/>
              <a:gd name="connsiteY29" fmla="*/ 5791 h 10327"/>
              <a:gd name="connsiteX30" fmla="*/ 1674 w 9760"/>
              <a:gd name="connsiteY30" fmla="*/ 7043 h 10327"/>
              <a:gd name="connsiteX31" fmla="*/ 613 w 9760"/>
              <a:gd name="connsiteY31" fmla="*/ 7043 h 10327"/>
              <a:gd name="connsiteX32" fmla="*/ 613 w 9760"/>
              <a:gd name="connsiteY32" fmla="*/ 7818 h 10327"/>
              <a:gd name="connsiteX33" fmla="*/ 1157 w 9760"/>
              <a:gd name="connsiteY33" fmla="*/ 7838 h 10327"/>
              <a:gd name="connsiteX34" fmla="*/ 1894 w 9760"/>
              <a:gd name="connsiteY34" fmla="*/ 7315 h 10327"/>
              <a:gd name="connsiteX35" fmla="*/ 1888 w 9760"/>
              <a:gd name="connsiteY35" fmla="*/ 7818 h 10327"/>
              <a:gd name="connsiteX36" fmla="*/ 2567 w 9760"/>
              <a:gd name="connsiteY36" fmla="*/ 7368 h 10327"/>
              <a:gd name="connsiteX37" fmla="*/ 2567 w 9760"/>
              <a:gd name="connsiteY37" fmla="*/ 7818 h 10327"/>
              <a:gd name="connsiteX38" fmla="*/ 3238 w 9760"/>
              <a:gd name="connsiteY38" fmla="*/ 7361 h 10327"/>
              <a:gd name="connsiteX39" fmla="*/ 3244 w 9760"/>
              <a:gd name="connsiteY39" fmla="*/ 7811 h 10327"/>
              <a:gd name="connsiteX40" fmla="*/ 3890 w 9760"/>
              <a:gd name="connsiteY40" fmla="*/ 7328 h 10327"/>
              <a:gd name="connsiteX41" fmla="*/ 3890 w 9760"/>
              <a:gd name="connsiteY41" fmla="*/ 8613 h 10327"/>
              <a:gd name="connsiteX42" fmla="*/ 3965 w 9760"/>
              <a:gd name="connsiteY42" fmla="*/ 8520 h 10327"/>
              <a:gd name="connsiteX43" fmla="*/ 4038 w 9760"/>
              <a:gd name="connsiteY43" fmla="*/ 8434 h 10327"/>
              <a:gd name="connsiteX44" fmla="*/ 4128 w 9760"/>
              <a:gd name="connsiteY44" fmla="*/ 8361 h 10327"/>
              <a:gd name="connsiteX45" fmla="*/ 4227 w 9760"/>
              <a:gd name="connsiteY45" fmla="*/ 8295 h 10327"/>
              <a:gd name="connsiteX46" fmla="*/ 4327 w 9760"/>
              <a:gd name="connsiteY46" fmla="*/ 8249 h 10327"/>
              <a:gd name="connsiteX47" fmla="*/ 4434 w 9760"/>
              <a:gd name="connsiteY47" fmla="*/ 8215 h 10327"/>
              <a:gd name="connsiteX48" fmla="*/ 4546 w 9760"/>
              <a:gd name="connsiteY48" fmla="*/ 8189 h 10327"/>
              <a:gd name="connsiteX49" fmla="*/ 4675 w 9760"/>
              <a:gd name="connsiteY49" fmla="*/ 8182 h 10327"/>
              <a:gd name="connsiteX50" fmla="*/ 4851 w 9760"/>
              <a:gd name="connsiteY50" fmla="*/ 8195 h 10327"/>
              <a:gd name="connsiteX51" fmla="*/ 5026 w 9760"/>
              <a:gd name="connsiteY51" fmla="*/ 8242 h 10327"/>
              <a:gd name="connsiteX52" fmla="*/ 5166 w 9760"/>
              <a:gd name="connsiteY52" fmla="*/ 8321 h 10327"/>
              <a:gd name="connsiteX53" fmla="*/ 5309 w 9760"/>
              <a:gd name="connsiteY53" fmla="*/ 8421 h 10327"/>
              <a:gd name="connsiteX54" fmla="*/ 5430 w 9760"/>
              <a:gd name="connsiteY54" fmla="*/ 8540 h 10327"/>
              <a:gd name="connsiteX55" fmla="*/ 5510 w 9760"/>
              <a:gd name="connsiteY55" fmla="*/ 8686 h 10327"/>
              <a:gd name="connsiteX56" fmla="*/ 5584 w 9760"/>
              <a:gd name="connsiteY56" fmla="*/ 8838 h 10327"/>
              <a:gd name="connsiteX57" fmla="*/ 5609 w 9760"/>
              <a:gd name="connsiteY57" fmla="*/ 9004 h 10327"/>
              <a:gd name="connsiteX58" fmla="*/ 5643 w 9760"/>
              <a:gd name="connsiteY58" fmla="*/ 8997 h 10327"/>
              <a:gd name="connsiteX59" fmla="*/ 5670 w 9760"/>
              <a:gd name="connsiteY59" fmla="*/ 8997 h 10327"/>
              <a:gd name="connsiteX60" fmla="*/ 5697 w 9760"/>
              <a:gd name="connsiteY60" fmla="*/ 8991 h 10327"/>
              <a:gd name="connsiteX61" fmla="*/ 5723 w 9760"/>
              <a:gd name="connsiteY61" fmla="*/ 8991 h 10327"/>
              <a:gd name="connsiteX62" fmla="*/ 5757 w 9760"/>
              <a:gd name="connsiteY62" fmla="*/ 8984 h 10327"/>
              <a:gd name="connsiteX63" fmla="*/ 5789 w 9760"/>
              <a:gd name="connsiteY63" fmla="*/ 8984 h 10327"/>
              <a:gd name="connsiteX64" fmla="*/ 5817 w 9760"/>
              <a:gd name="connsiteY64" fmla="*/ 8984 h 10327"/>
              <a:gd name="connsiteX65" fmla="*/ 5852 w 9760"/>
              <a:gd name="connsiteY65" fmla="*/ 8984 h 10327"/>
              <a:gd name="connsiteX66" fmla="*/ 5992 w 9760"/>
              <a:gd name="connsiteY66" fmla="*/ 8991 h 10327"/>
              <a:gd name="connsiteX67" fmla="*/ 6120 w 9760"/>
              <a:gd name="connsiteY67" fmla="*/ 9024 h 10327"/>
              <a:gd name="connsiteX68" fmla="*/ 6247 w 9760"/>
              <a:gd name="connsiteY68" fmla="*/ 9070 h 10327"/>
              <a:gd name="connsiteX69" fmla="*/ 6363 w 9760"/>
              <a:gd name="connsiteY69" fmla="*/ 9137 h 10327"/>
              <a:gd name="connsiteX70" fmla="*/ 6469 w 9760"/>
              <a:gd name="connsiteY70" fmla="*/ 9216 h 10327"/>
              <a:gd name="connsiteX71" fmla="*/ 6564 w 9760"/>
              <a:gd name="connsiteY71" fmla="*/ 9302 h 10327"/>
              <a:gd name="connsiteX72" fmla="*/ 6639 w 9760"/>
              <a:gd name="connsiteY72" fmla="*/ 9415 h 10327"/>
              <a:gd name="connsiteX73" fmla="*/ 6706 w 9760"/>
              <a:gd name="connsiteY73" fmla="*/ 9527 h 10327"/>
              <a:gd name="connsiteX74" fmla="*/ 2870 w 9760"/>
              <a:gd name="connsiteY74" fmla="*/ 9527 h 10327"/>
              <a:gd name="connsiteX75" fmla="*/ 2909 w 9760"/>
              <a:gd name="connsiteY75" fmla="*/ 9441 h 10327"/>
              <a:gd name="connsiteX76" fmla="*/ 2963 w 9760"/>
              <a:gd name="connsiteY76" fmla="*/ 9355 h 10327"/>
              <a:gd name="connsiteX77" fmla="*/ 3018 w 9760"/>
              <a:gd name="connsiteY77" fmla="*/ 9289 h 10327"/>
              <a:gd name="connsiteX78" fmla="*/ 3089 w 9760"/>
              <a:gd name="connsiteY78" fmla="*/ 9223 h 10327"/>
              <a:gd name="connsiteX79" fmla="*/ 3157 w 9760"/>
              <a:gd name="connsiteY79" fmla="*/ 9170 h 10327"/>
              <a:gd name="connsiteX80" fmla="*/ 3238 w 9760"/>
              <a:gd name="connsiteY80" fmla="*/ 9117 h 10327"/>
              <a:gd name="connsiteX81" fmla="*/ 3319 w 9760"/>
              <a:gd name="connsiteY81" fmla="*/ 9077 h 10327"/>
              <a:gd name="connsiteX82" fmla="*/ 3414 w 9760"/>
              <a:gd name="connsiteY82" fmla="*/ 9044 h 10327"/>
              <a:gd name="connsiteX83" fmla="*/ 3414 w 9760"/>
              <a:gd name="connsiteY83" fmla="*/ 8195 h 10327"/>
              <a:gd name="connsiteX84" fmla="*/ 1299 w 9760"/>
              <a:gd name="connsiteY84" fmla="*/ 8282 h 10327"/>
              <a:gd name="connsiteX85" fmla="*/ 3 w 9760"/>
              <a:gd name="connsiteY85" fmla="*/ 7529 h 10327"/>
              <a:gd name="connsiteX86" fmla="*/ 1864 w 9760"/>
              <a:gd name="connsiteY86" fmla="*/ 9555 h 10327"/>
              <a:gd name="connsiteX87" fmla="*/ 5986 w 9760"/>
              <a:gd name="connsiteY87" fmla="*/ 10294 h 10327"/>
              <a:gd name="connsiteX88" fmla="*/ 8389 w 9760"/>
              <a:gd name="connsiteY88" fmla="*/ 9231 h 10327"/>
              <a:gd name="connsiteX0" fmla="*/ 8595 w 10000"/>
              <a:gd name="connsiteY0" fmla="*/ 8939 h 9989"/>
              <a:gd name="connsiteX1" fmla="*/ 10000 w 10000"/>
              <a:gd name="connsiteY1" fmla="*/ 7147 h 9989"/>
              <a:gd name="connsiteX2" fmla="*/ 9153 w 10000"/>
              <a:gd name="connsiteY2" fmla="*/ 7147 h 9989"/>
              <a:gd name="connsiteX3" fmla="*/ 9153 w 10000"/>
              <a:gd name="connsiteY3" fmla="*/ 3997 h 9989"/>
              <a:gd name="connsiteX4" fmla="*/ 7063 w 10000"/>
              <a:gd name="connsiteY4" fmla="*/ 3997 h 9989"/>
              <a:gd name="connsiteX5" fmla="*/ 7063 w 10000"/>
              <a:gd name="connsiteY5" fmla="*/ 3695 h 9989"/>
              <a:gd name="connsiteX6" fmla="*/ 8734 w 10000"/>
              <a:gd name="connsiteY6" fmla="*/ 3695 h 9989"/>
              <a:gd name="connsiteX7" fmla="*/ 8734 w 10000"/>
              <a:gd name="connsiteY7" fmla="*/ 3387 h 9989"/>
              <a:gd name="connsiteX8" fmla="*/ 7063 w 10000"/>
              <a:gd name="connsiteY8" fmla="*/ 3387 h 9989"/>
              <a:gd name="connsiteX9" fmla="*/ 7063 w 10000"/>
              <a:gd name="connsiteY9" fmla="*/ 1322 h 9989"/>
              <a:gd name="connsiteX10" fmla="*/ 4603 w 10000"/>
              <a:gd name="connsiteY10" fmla="*/ 533 h 9989"/>
              <a:gd name="connsiteX11" fmla="*/ 4603 w 10000"/>
              <a:gd name="connsiteY11" fmla="*/ 5492 h 9989"/>
              <a:gd name="connsiteX12" fmla="*/ 4214 w 10000"/>
              <a:gd name="connsiteY12" fmla="*/ 5498 h 9989"/>
              <a:gd name="connsiteX13" fmla="*/ 4214 w 10000"/>
              <a:gd name="connsiteY13" fmla="*/ 1700 h 9989"/>
              <a:gd name="connsiteX14" fmla="*/ 3387 w 10000"/>
              <a:gd name="connsiteY14" fmla="*/ 1996 h 9989"/>
              <a:gd name="connsiteX15" fmla="*/ 2941 w 10000"/>
              <a:gd name="connsiteY15" fmla="*/ 1996 h 9989"/>
              <a:gd name="connsiteX16" fmla="*/ 2941 w 10000"/>
              <a:gd name="connsiteY16" fmla="*/ 0 h 9989"/>
              <a:gd name="connsiteX17" fmla="*/ 2776 w 10000"/>
              <a:gd name="connsiteY17" fmla="*/ 0 h 9989"/>
              <a:gd name="connsiteX18" fmla="*/ 2776 w 10000"/>
              <a:gd name="connsiteY18" fmla="*/ 1996 h 9989"/>
              <a:gd name="connsiteX19" fmla="*/ 2397 w 10000"/>
              <a:gd name="connsiteY19" fmla="*/ 1996 h 9989"/>
              <a:gd name="connsiteX20" fmla="*/ 2397 w 10000"/>
              <a:gd name="connsiteY20" fmla="*/ 2413 h 9989"/>
              <a:gd name="connsiteX21" fmla="*/ 1715 w 10000"/>
              <a:gd name="connsiteY21" fmla="*/ 2726 h 9989"/>
              <a:gd name="connsiteX22" fmla="*/ 1715 w 10000"/>
              <a:gd name="connsiteY22" fmla="*/ 4273 h 9989"/>
              <a:gd name="connsiteX23" fmla="*/ 1350 w 10000"/>
              <a:gd name="connsiteY23" fmla="*/ 4273 h 9989"/>
              <a:gd name="connsiteX24" fmla="*/ 1350 w 10000"/>
              <a:gd name="connsiteY24" fmla="*/ 4684 h 9989"/>
              <a:gd name="connsiteX25" fmla="*/ 1715 w 10000"/>
              <a:gd name="connsiteY25" fmla="*/ 4684 h 9989"/>
              <a:gd name="connsiteX26" fmla="*/ 1715 w 10000"/>
              <a:gd name="connsiteY26" fmla="*/ 5197 h 9989"/>
              <a:gd name="connsiteX27" fmla="*/ 1350 w 10000"/>
              <a:gd name="connsiteY27" fmla="*/ 5197 h 9989"/>
              <a:gd name="connsiteX28" fmla="*/ 1350 w 10000"/>
              <a:gd name="connsiteY28" fmla="*/ 5608 h 9989"/>
              <a:gd name="connsiteX29" fmla="*/ 1715 w 10000"/>
              <a:gd name="connsiteY29" fmla="*/ 5608 h 9989"/>
              <a:gd name="connsiteX30" fmla="*/ 1715 w 10000"/>
              <a:gd name="connsiteY30" fmla="*/ 6820 h 9989"/>
              <a:gd name="connsiteX31" fmla="*/ 628 w 10000"/>
              <a:gd name="connsiteY31" fmla="*/ 6820 h 9989"/>
              <a:gd name="connsiteX32" fmla="*/ 628 w 10000"/>
              <a:gd name="connsiteY32" fmla="*/ 7570 h 9989"/>
              <a:gd name="connsiteX33" fmla="*/ 1185 w 10000"/>
              <a:gd name="connsiteY33" fmla="*/ 7590 h 9989"/>
              <a:gd name="connsiteX34" fmla="*/ 1941 w 10000"/>
              <a:gd name="connsiteY34" fmla="*/ 7083 h 9989"/>
              <a:gd name="connsiteX35" fmla="*/ 1934 w 10000"/>
              <a:gd name="connsiteY35" fmla="*/ 7570 h 9989"/>
              <a:gd name="connsiteX36" fmla="*/ 2630 w 10000"/>
              <a:gd name="connsiteY36" fmla="*/ 7135 h 9989"/>
              <a:gd name="connsiteX37" fmla="*/ 2630 w 10000"/>
              <a:gd name="connsiteY37" fmla="*/ 7570 h 9989"/>
              <a:gd name="connsiteX38" fmla="*/ 3318 w 10000"/>
              <a:gd name="connsiteY38" fmla="*/ 7128 h 9989"/>
              <a:gd name="connsiteX39" fmla="*/ 3324 w 10000"/>
              <a:gd name="connsiteY39" fmla="*/ 7564 h 9989"/>
              <a:gd name="connsiteX40" fmla="*/ 3986 w 10000"/>
              <a:gd name="connsiteY40" fmla="*/ 7096 h 9989"/>
              <a:gd name="connsiteX41" fmla="*/ 3986 w 10000"/>
              <a:gd name="connsiteY41" fmla="*/ 8340 h 9989"/>
              <a:gd name="connsiteX42" fmla="*/ 4063 w 10000"/>
              <a:gd name="connsiteY42" fmla="*/ 8250 h 9989"/>
              <a:gd name="connsiteX43" fmla="*/ 4137 w 10000"/>
              <a:gd name="connsiteY43" fmla="*/ 8167 h 9989"/>
              <a:gd name="connsiteX44" fmla="*/ 4230 w 10000"/>
              <a:gd name="connsiteY44" fmla="*/ 8096 h 9989"/>
              <a:gd name="connsiteX45" fmla="*/ 4331 w 10000"/>
              <a:gd name="connsiteY45" fmla="*/ 8032 h 9989"/>
              <a:gd name="connsiteX46" fmla="*/ 4433 w 10000"/>
              <a:gd name="connsiteY46" fmla="*/ 7988 h 9989"/>
              <a:gd name="connsiteX47" fmla="*/ 4543 w 10000"/>
              <a:gd name="connsiteY47" fmla="*/ 7955 h 9989"/>
              <a:gd name="connsiteX48" fmla="*/ 4658 w 10000"/>
              <a:gd name="connsiteY48" fmla="*/ 7930 h 9989"/>
              <a:gd name="connsiteX49" fmla="*/ 4790 w 10000"/>
              <a:gd name="connsiteY49" fmla="*/ 7923 h 9989"/>
              <a:gd name="connsiteX50" fmla="*/ 4970 w 10000"/>
              <a:gd name="connsiteY50" fmla="*/ 7936 h 9989"/>
              <a:gd name="connsiteX51" fmla="*/ 5150 w 10000"/>
              <a:gd name="connsiteY51" fmla="*/ 7981 h 9989"/>
              <a:gd name="connsiteX52" fmla="*/ 5293 w 10000"/>
              <a:gd name="connsiteY52" fmla="*/ 8058 h 9989"/>
              <a:gd name="connsiteX53" fmla="*/ 5440 w 10000"/>
              <a:gd name="connsiteY53" fmla="*/ 8154 h 9989"/>
              <a:gd name="connsiteX54" fmla="*/ 5564 w 10000"/>
              <a:gd name="connsiteY54" fmla="*/ 8270 h 9989"/>
              <a:gd name="connsiteX55" fmla="*/ 5645 w 10000"/>
              <a:gd name="connsiteY55" fmla="*/ 8411 h 9989"/>
              <a:gd name="connsiteX56" fmla="*/ 5721 w 10000"/>
              <a:gd name="connsiteY56" fmla="*/ 8558 h 9989"/>
              <a:gd name="connsiteX57" fmla="*/ 5747 w 10000"/>
              <a:gd name="connsiteY57" fmla="*/ 8719 h 9989"/>
              <a:gd name="connsiteX58" fmla="*/ 5782 w 10000"/>
              <a:gd name="connsiteY58" fmla="*/ 8712 h 9989"/>
              <a:gd name="connsiteX59" fmla="*/ 5809 w 10000"/>
              <a:gd name="connsiteY59" fmla="*/ 8712 h 9989"/>
              <a:gd name="connsiteX60" fmla="*/ 5837 w 10000"/>
              <a:gd name="connsiteY60" fmla="*/ 8706 h 9989"/>
              <a:gd name="connsiteX61" fmla="*/ 5864 w 10000"/>
              <a:gd name="connsiteY61" fmla="*/ 8706 h 9989"/>
              <a:gd name="connsiteX62" fmla="*/ 5899 w 10000"/>
              <a:gd name="connsiteY62" fmla="*/ 8700 h 9989"/>
              <a:gd name="connsiteX63" fmla="*/ 5931 w 10000"/>
              <a:gd name="connsiteY63" fmla="*/ 8700 h 9989"/>
              <a:gd name="connsiteX64" fmla="*/ 5960 w 10000"/>
              <a:gd name="connsiteY64" fmla="*/ 8700 h 9989"/>
              <a:gd name="connsiteX65" fmla="*/ 5996 w 10000"/>
              <a:gd name="connsiteY65" fmla="*/ 8700 h 9989"/>
              <a:gd name="connsiteX66" fmla="*/ 6139 w 10000"/>
              <a:gd name="connsiteY66" fmla="*/ 8706 h 9989"/>
              <a:gd name="connsiteX67" fmla="*/ 6270 w 10000"/>
              <a:gd name="connsiteY67" fmla="*/ 8738 h 9989"/>
              <a:gd name="connsiteX68" fmla="*/ 6401 w 10000"/>
              <a:gd name="connsiteY68" fmla="*/ 8783 h 9989"/>
              <a:gd name="connsiteX69" fmla="*/ 6519 w 10000"/>
              <a:gd name="connsiteY69" fmla="*/ 8848 h 9989"/>
              <a:gd name="connsiteX70" fmla="*/ 6628 w 10000"/>
              <a:gd name="connsiteY70" fmla="*/ 8924 h 9989"/>
              <a:gd name="connsiteX71" fmla="*/ 6725 w 10000"/>
              <a:gd name="connsiteY71" fmla="*/ 9007 h 9989"/>
              <a:gd name="connsiteX72" fmla="*/ 6802 w 10000"/>
              <a:gd name="connsiteY72" fmla="*/ 9117 h 9989"/>
              <a:gd name="connsiteX73" fmla="*/ 6871 w 10000"/>
              <a:gd name="connsiteY73" fmla="*/ 9225 h 9989"/>
              <a:gd name="connsiteX74" fmla="*/ 2941 w 10000"/>
              <a:gd name="connsiteY74" fmla="*/ 9225 h 9989"/>
              <a:gd name="connsiteX75" fmla="*/ 2981 w 10000"/>
              <a:gd name="connsiteY75" fmla="*/ 9142 h 9989"/>
              <a:gd name="connsiteX76" fmla="*/ 3036 w 10000"/>
              <a:gd name="connsiteY76" fmla="*/ 9059 h 9989"/>
              <a:gd name="connsiteX77" fmla="*/ 3092 w 10000"/>
              <a:gd name="connsiteY77" fmla="*/ 8995 h 9989"/>
              <a:gd name="connsiteX78" fmla="*/ 3165 w 10000"/>
              <a:gd name="connsiteY78" fmla="*/ 8931 h 9989"/>
              <a:gd name="connsiteX79" fmla="*/ 3235 w 10000"/>
              <a:gd name="connsiteY79" fmla="*/ 8880 h 9989"/>
              <a:gd name="connsiteX80" fmla="*/ 3318 w 10000"/>
              <a:gd name="connsiteY80" fmla="*/ 8828 h 9989"/>
              <a:gd name="connsiteX81" fmla="*/ 3401 w 10000"/>
              <a:gd name="connsiteY81" fmla="*/ 8790 h 9989"/>
              <a:gd name="connsiteX82" fmla="*/ 3498 w 10000"/>
              <a:gd name="connsiteY82" fmla="*/ 8758 h 9989"/>
              <a:gd name="connsiteX83" fmla="*/ 3498 w 10000"/>
              <a:gd name="connsiteY83" fmla="*/ 7936 h 9989"/>
              <a:gd name="connsiteX84" fmla="*/ 1331 w 10000"/>
              <a:gd name="connsiteY84" fmla="*/ 8020 h 9989"/>
              <a:gd name="connsiteX85" fmla="*/ 3 w 10000"/>
              <a:gd name="connsiteY85" fmla="*/ 7291 h 9989"/>
              <a:gd name="connsiteX86" fmla="*/ 2409 w 10000"/>
              <a:gd name="connsiteY86" fmla="*/ 9442 h 9989"/>
              <a:gd name="connsiteX87" fmla="*/ 6133 w 10000"/>
              <a:gd name="connsiteY87" fmla="*/ 9968 h 9989"/>
              <a:gd name="connsiteX88" fmla="*/ 8595 w 10000"/>
              <a:gd name="connsiteY88" fmla="*/ 8939 h 9989"/>
              <a:gd name="connsiteX0" fmla="*/ 8595 w 10000"/>
              <a:gd name="connsiteY0" fmla="*/ 8949 h 10042"/>
              <a:gd name="connsiteX1" fmla="*/ 10000 w 10000"/>
              <a:gd name="connsiteY1" fmla="*/ 7155 h 10042"/>
              <a:gd name="connsiteX2" fmla="*/ 9153 w 10000"/>
              <a:gd name="connsiteY2" fmla="*/ 7155 h 10042"/>
              <a:gd name="connsiteX3" fmla="*/ 9153 w 10000"/>
              <a:gd name="connsiteY3" fmla="*/ 4001 h 10042"/>
              <a:gd name="connsiteX4" fmla="*/ 7063 w 10000"/>
              <a:gd name="connsiteY4" fmla="*/ 4001 h 10042"/>
              <a:gd name="connsiteX5" fmla="*/ 7063 w 10000"/>
              <a:gd name="connsiteY5" fmla="*/ 3699 h 10042"/>
              <a:gd name="connsiteX6" fmla="*/ 8734 w 10000"/>
              <a:gd name="connsiteY6" fmla="*/ 3699 h 10042"/>
              <a:gd name="connsiteX7" fmla="*/ 8734 w 10000"/>
              <a:gd name="connsiteY7" fmla="*/ 3391 h 10042"/>
              <a:gd name="connsiteX8" fmla="*/ 7063 w 10000"/>
              <a:gd name="connsiteY8" fmla="*/ 3391 h 10042"/>
              <a:gd name="connsiteX9" fmla="*/ 7063 w 10000"/>
              <a:gd name="connsiteY9" fmla="*/ 1323 h 10042"/>
              <a:gd name="connsiteX10" fmla="*/ 4603 w 10000"/>
              <a:gd name="connsiteY10" fmla="*/ 534 h 10042"/>
              <a:gd name="connsiteX11" fmla="*/ 4603 w 10000"/>
              <a:gd name="connsiteY11" fmla="*/ 5498 h 10042"/>
              <a:gd name="connsiteX12" fmla="*/ 4214 w 10000"/>
              <a:gd name="connsiteY12" fmla="*/ 5504 h 10042"/>
              <a:gd name="connsiteX13" fmla="*/ 4214 w 10000"/>
              <a:gd name="connsiteY13" fmla="*/ 1702 h 10042"/>
              <a:gd name="connsiteX14" fmla="*/ 3387 w 10000"/>
              <a:gd name="connsiteY14" fmla="*/ 1998 h 10042"/>
              <a:gd name="connsiteX15" fmla="*/ 2941 w 10000"/>
              <a:gd name="connsiteY15" fmla="*/ 1998 h 10042"/>
              <a:gd name="connsiteX16" fmla="*/ 2941 w 10000"/>
              <a:gd name="connsiteY16" fmla="*/ 0 h 10042"/>
              <a:gd name="connsiteX17" fmla="*/ 2776 w 10000"/>
              <a:gd name="connsiteY17" fmla="*/ 0 h 10042"/>
              <a:gd name="connsiteX18" fmla="*/ 2776 w 10000"/>
              <a:gd name="connsiteY18" fmla="*/ 1998 h 10042"/>
              <a:gd name="connsiteX19" fmla="*/ 2397 w 10000"/>
              <a:gd name="connsiteY19" fmla="*/ 1998 h 10042"/>
              <a:gd name="connsiteX20" fmla="*/ 2397 w 10000"/>
              <a:gd name="connsiteY20" fmla="*/ 2416 h 10042"/>
              <a:gd name="connsiteX21" fmla="*/ 1715 w 10000"/>
              <a:gd name="connsiteY21" fmla="*/ 2729 h 10042"/>
              <a:gd name="connsiteX22" fmla="*/ 1715 w 10000"/>
              <a:gd name="connsiteY22" fmla="*/ 4278 h 10042"/>
              <a:gd name="connsiteX23" fmla="*/ 1350 w 10000"/>
              <a:gd name="connsiteY23" fmla="*/ 4278 h 10042"/>
              <a:gd name="connsiteX24" fmla="*/ 1350 w 10000"/>
              <a:gd name="connsiteY24" fmla="*/ 4689 h 10042"/>
              <a:gd name="connsiteX25" fmla="*/ 1715 w 10000"/>
              <a:gd name="connsiteY25" fmla="*/ 4689 h 10042"/>
              <a:gd name="connsiteX26" fmla="*/ 1715 w 10000"/>
              <a:gd name="connsiteY26" fmla="*/ 5203 h 10042"/>
              <a:gd name="connsiteX27" fmla="*/ 1350 w 10000"/>
              <a:gd name="connsiteY27" fmla="*/ 5203 h 10042"/>
              <a:gd name="connsiteX28" fmla="*/ 1350 w 10000"/>
              <a:gd name="connsiteY28" fmla="*/ 5614 h 10042"/>
              <a:gd name="connsiteX29" fmla="*/ 1715 w 10000"/>
              <a:gd name="connsiteY29" fmla="*/ 5614 h 10042"/>
              <a:gd name="connsiteX30" fmla="*/ 1715 w 10000"/>
              <a:gd name="connsiteY30" fmla="*/ 6828 h 10042"/>
              <a:gd name="connsiteX31" fmla="*/ 628 w 10000"/>
              <a:gd name="connsiteY31" fmla="*/ 6828 h 10042"/>
              <a:gd name="connsiteX32" fmla="*/ 628 w 10000"/>
              <a:gd name="connsiteY32" fmla="*/ 7578 h 10042"/>
              <a:gd name="connsiteX33" fmla="*/ 1185 w 10000"/>
              <a:gd name="connsiteY33" fmla="*/ 7598 h 10042"/>
              <a:gd name="connsiteX34" fmla="*/ 1941 w 10000"/>
              <a:gd name="connsiteY34" fmla="*/ 7091 h 10042"/>
              <a:gd name="connsiteX35" fmla="*/ 1934 w 10000"/>
              <a:gd name="connsiteY35" fmla="*/ 7578 h 10042"/>
              <a:gd name="connsiteX36" fmla="*/ 2630 w 10000"/>
              <a:gd name="connsiteY36" fmla="*/ 7143 h 10042"/>
              <a:gd name="connsiteX37" fmla="*/ 2630 w 10000"/>
              <a:gd name="connsiteY37" fmla="*/ 7578 h 10042"/>
              <a:gd name="connsiteX38" fmla="*/ 3318 w 10000"/>
              <a:gd name="connsiteY38" fmla="*/ 7136 h 10042"/>
              <a:gd name="connsiteX39" fmla="*/ 3324 w 10000"/>
              <a:gd name="connsiteY39" fmla="*/ 7572 h 10042"/>
              <a:gd name="connsiteX40" fmla="*/ 3986 w 10000"/>
              <a:gd name="connsiteY40" fmla="*/ 7104 h 10042"/>
              <a:gd name="connsiteX41" fmla="*/ 3986 w 10000"/>
              <a:gd name="connsiteY41" fmla="*/ 8349 h 10042"/>
              <a:gd name="connsiteX42" fmla="*/ 4063 w 10000"/>
              <a:gd name="connsiteY42" fmla="*/ 8259 h 10042"/>
              <a:gd name="connsiteX43" fmla="*/ 4137 w 10000"/>
              <a:gd name="connsiteY43" fmla="*/ 8176 h 10042"/>
              <a:gd name="connsiteX44" fmla="*/ 4230 w 10000"/>
              <a:gd name="connsiteY44" fmla="*/ 8105 h 10042"/>
              <a:gd name="connsiteX45" fmla="*/ 4331 w 10000"/>
              <a:gd name="connsiteY45" fmla="*/ 8041 h 10042"/>
              <a:gd name="connsiteX46" fmla="*/ 4433 w 10000"/>
              <a:gd name="connsiteY46" fmla="*/ 7997 h 10042"/>
              <a:gd name="connsiteX47" fmla="*/ 4543 w 10000"/>
              <a:gd name="connsiteY47" fmla="*/ 7964 h 10042"/>
              <a:gd name="connsiteX48" fmla="*/ 4658 w 10000"/>
              <a:gd name="connsiteY48" fmla="*/ 7939 h 10042"/>
              <a:gd name="connsiteX49" fmla="*/ 4790 w 10000"/>
              <a:gd name="connsiteY49" fmla="*/ 7932 h 10042"/>
              <a:gd name="connsiteX50" fmla="*/ 4970 w 10000"/>
              <a:gd name="connsiteY50" fmla="*/ 7945 h 10042"/>
              <a:gd name="connsiteX51" fmla="*/ 5150 w 10000"/>
              <a:gd name="connsiteY51" fmla="*/ 7990 h 10042"/>
              <a:gd name="connsiteX52" fmla="*/ 5293 w 10000"/>
              <a:gd name="connsiteY52" fmla="*/ 8067 h 10042"/>
              <a:gd name="connsiteX53" fmla="*/ 5440 w 10000"/>
              <a:gd name="connsiteY53" fmla="*/ 8163 h 10042"/>
              <a:gd name="connsiteX54" fmla="*/ 5564 w 10000"/>
              <a:gd name="connsiteY54" fmla="*/ 8279 h 10042"/>
              <a:gd name="connsiteX55" fmla="*/ 5645 w 10000"/>
              <a:gd name="connsiteY55" fmla="*/ 8420 h 10042"/>
              <a:gd name="connsiteX56" fmla="*/ 5721 w 10000"/>
              <a:gd name="connsiteY56" fmla="*/ 8567 h 10042"/>
              <a:gd name="connsiteX57" fmla="*/ 5747 w 10000"/>
              <a:gd name="connsiteY57" fmla="*/ 8729 h 10042"/>
              <a:gd name="connsiteX58" fmla="*/ 5782 w 10000"/>
              <a:gd name="connsiteY58" fmla="*/ 8722 h 10042"/>
              <a:gd name="connsiteX59" fmla="*/ 5809 w 10000"/>
              <a:gd name="connsiteY59" fmla="*/ 8722 h 10042"/>
              <a:gd name="connsiteX60" fmla="*/ 5837 w 10000"/>
              <a:gd name="connsiteY60" fmla="*/ 8716 h 10042"/>
              <a:gd name="connsiteX61" fmla="*/ 5864 w 10000"/>
              <a:gd name="connsiteY61" fmla="*/ 8716 h 10042"/>
              <a:gd name="connsiteX62" fmla="*/ 5899 w 10000"/>
              <a:gd name="connsiteY62" fmla="*/ 8710 h 10042"/>
              <a:gd name="connsiteX63" fmla="*/ 5931 w 10000"/>
              <a:gd name="connsiteY63" fmla="*/ 8710 h 10042"/>
              <a:gd name="connsiteX64" fmla="*/ 5960 w 10000"/>
              <a:gd name="connsiteY64" fmla="*/ 8710 h 10042"/>
              <a:gd name="connsiteX65" fmla="*/ 5996 w 10000"/>
              <a:gd name="connsiteY65" fmla="*/ 8710 h 10042"/>
              <a:gd name="connsiteX66" fmla="*/ 6139 w 10000"/>
              <a:gd name="connsiteY66" fmla="*/ 8716 h 10042"/>
              <a:gd name="connsiteX67" fmla="*/ 6270 w 10000"/>
              <a:gd name="connsiteY67" fmla="*/ 8748 h 10042"/>
              <a:gd name="connsiteX68" fmla="*/ 6401 w 10000"/>
              <a:gd name="connsiteY68" fmla="*/ 8793 h 10042"/>
              <a:gd name="connsiteX69" fmla="*/ 6519 w 10000"/>
              <a:gd name="connsiteY69" fmla="*/ 8858 h 10042"/>
              <a:gd name="connsiteX70" fmla="*/ 6628 w 10000"/>
              <a:gd name="connsiteY70" fmla="*/ 8934 h 10042"/>
              <a:gd name="connsiteX71" fmla="*/ 6725 w 10000"/>
              <a:gd name="connsiteY71" fmla="*/ 9017 h 10042"/>
              <a:gd name="connsiteX72" fmla="*/ 6802 w 10000"/>
              <a:gd name="connsiteY72" fmla="*/ 9127 h 10042"/>
              <a:gd name="connsiteX73" fmla="*/ 6871 w 10000"/>
              <a:gd name="connsiteY73" fmla="*/ 9235 h 10042"/>
              <a:gd name="connsiteX74" fmla="*/ 2941 w 10000"/>
              <a:gd name="connsiteY74" fmla="*/ 9235 h 10042"/>
              <a:gd name="connsiteX75" fmla="*/ 2981 w 10000"/>
              <a:gd name="connsiteY75" fmla="*/ 9152 h 10042"/>
              <a:gd name="connsiteX76" fmla="*/ 3036 w 10000"/>
              <a:gd name="connsiteY76" fmla="*/ 9069 h 10042"/>
              <a:gd name="connsiteX77" fmla="*/ 3092 w 10000"/>
              <a:gd name="connsiteY77" fmla="*/ 9005 h 10042"/>
              <a:gd name="connsiteX78" fmla="*/ 3165 w 10000"/>
              <a:gd name="connsiteY78" fmla="*/ 8941 h 10042"/>
              <a:gd name="connsiteX79" fmla="*/ 3235 w 10000"/>
              <a:gd name="connsiteY79" fmla="*/ 8890 h 10042"/>
              <a:gd name="connsiteX80" fmla="*/ 3318 w 10000"/>
              <a:gd name="connsiteY80" fmla="*/ 8838 h 10042"/>
              <a:gd name="connsiteX81" fmla="*/ 3401 w 10000"/>
              <a:gd name="connsiteY81" fmla="*/ 8800 h 10042"/>
              <a:gd name="connsiteX82" fmla="*/ 3498 w 10000"/>
              <a:gd name="connsiteY82" fmla="*/ 8768 h 10042"/>
              <a:gd name="connsiteX83" fmla="*/ 3498 w 10000"/>
              <a:gd name="connsiteY83" fmla="*/ 7945 h 10042"/>
              <a:gd name="connsiteX84" fmla="*/ 1331 w 10000"/>
              <a:gd name="connsiteY84" fmla="*/ 8029 h 10042"/>
              <a:gd name="connsiteX85" fmla="*/ 3 w 10000"/>
              <a:gd name="connsiteY85" fmla="*/ 7299 h 10042"/>
              <a:gd name="connsiteX86" fmla="*/ 2409 w 10000"/>
              <a:gd name="connsiteY86" fmla="*/ 9452 h 10042"/>
              <a:gd name="connsiteX87" fmla="*/ 6133 w 10000"/>
              <a:gd name="connsiteY87" fmla="*/ 9979 h 10042"/>
              <a:gd name="connsiteX88" fmla="*/ 8595 w 10000"/>
              <a:gd name="connsiteY88" fmla="*/ 8949 h 10042"/>
              <a:gd name="connsiteX0" fmla="*/ 8595 w 10000"/>
              <a:gd name="connsiteY0" fmla="*/ 8949 h 10042"/>
              <a:gd name="connsiteX1" fmla="*/ 10000 w 10000"/>
              <a:gd name="connsiteY1" fmla="*/ 7155 h 10042"/>
              <a:gd name="connsiteX2" fmla="*/ 9153 w 10000"/>
              <a:gd name="connsiteY2" fmla="*/ 7155 h 10042"/>
              <a:gd name="connsiteX3" fmla="*/ 9153 w 10000"/>
              <a:gd name="connsiteY3" fmla="*/ 4001 h 10042"/>
              <a:gd name="connsiteX4" fmla="*/ 7063 w 10000"/>
              <a:gd name="connsiteY4" fmla="*/ 4001 h 10042"/>
              <a:gd name="connsiteX5" fmla="*/ 7063 w 10000"/>
              <a:gd name="connsiteY5" fmla="*/ 3699 h 10042"/>
              <a:gd name="connsiteX6" fmla="*/ 8734 w 10000"/>
              <a:gd name="connsiteY6" fmla="*/ 3699 h 10042"/>
              <a:gd name="connsiteX7" fmla="*/ 8734 w 10000"/>
              <a:gd name="connsiteY7" fmla="*/ 3391 h 10042"/>
              <a:gd name="connsiteX8" fmla="*/ 7063 w 10000"/>
              <a:gd name="connsiteY8" fmla="*/ 3391 h 10042"/>
              <a:gd name="connsiteX9" fmla="*/ 7063 w 10000"/>
              <a:gd name="connsiteY9" fmla="*/ 1323 h 10042"/>
              <a:gd name="connsiteX10" fmla="*/ 4603 w 10000"/>
              <a:gd name="connsiteY10" fmla="*/ 534 h 10042"/>
              <a:gd name="connsiteX11" fmla="*/ 4603 w 10000"/>
              <a:gd name="connsiteY11" fmla="*/ 5498 h 10042"/>
              <a:gd name="connsiteX12" fmla="*/ 4214 w 10000"/>
              <a:gd name="connsiteY12" fmla="*/ 5504 h 10042"/>
              <a:gd name="connsiteX13" fmla="*/ 4214 w 10000"/>
              <a:gd name="connsiteY13" fmla="*/ 1702 h 10042"/>
              <a:gd name="connsiteX14" fmla="*/ 3387 w 10000"/>
              <a:gd name="connsiteY14" fmla="*/ 1998 h 10042"/>
              <a:gd name="connsiteX15" fmla="*/ 2941 w 10000"/>
              <a:gd name="connsiteY15" fmla="*/ 1998 h 10042"/>
              <a:gd name="connsiteX16" fmla="*/ 2941 w 10000"/>
              <a:gd name="connsiteY16" fmla="*/ 0 h 10042"/>
              <a:gd name="connsiteX17" fmla="*/ 2776 w 10000"/>
              <a:gd name="connsiteY17" fmla="*/ 0 h 10042"/>
              <a:gd name="connsiteX18" fmla="*/ 2776 w 10000"/>
              <a:gd name="connsiteY18" fmla="*/ 1998 h 10042"/>
              <a:gd name="connsiteX19" fmla="*/ 2397 w 10000"/>
              <a:gd name="connsiteY19" fmla="*/ 1998 h 10042"/>
              <a:gd name="connsiteX20" fmla="*/ 2397 w 10000"/>
              <a:gd name="connsiteY20" fmla="*/ 2416 h 10042"/>
              <a:gd name="connsiteX21" fmla="*/ 1715 w 10000"/>
              <a:gd name="connsiteY21" fmla="*/ 2729 h 10042"/>
              <a:gd name="connsiteX22" fmla="*/ 1715 w 10000"/>
              <a:gd name="connsiteY22" fmla="*/ 4278 h 10042"/>
              <a:gd name="connsiteX23" fmla="*/ 1350 w 10000"/>
              <a:gd name="connsiteY23" fmla="*/ 4278 h 10042"/>
              <a:gd name="connsiteX24" fmla="*/ 1350 w 10000"/>
              <a:gd name="connsiteY24" fmla="*/ 4689 h 10042"/>
              <a:gd name="connsiteX25" fmla="*/ 1715 w 10000"/>
              <a:gd name="connsiteY25" fmla="*/ 4689 h 10042"/>
              <a:gd name="connsiteX26" fmla="*/ 1715 w 10000"/>
              <a:gd name="connsiteY26" fmla="*/ 5203 h 10042"/>
              <a:gd name="connsiteX27" fmla="*/ 1350 w 10000"/>
              <a:gd name="connsiteY27" fmla="*/ 5203 h 10042"/>
              <a:gd name="connsiteX28" fmla="*/ 1350 w 10000"/>
              <a:gd name="connsiteY28" fmla="*/ 5614 h 10042"/>
              <a:gd name="connsiteX29" fmla="*/ 1715 w 10000"/>
              <a:gd name="connsiteY29" fmla="*/ 5614 h 10042"/>
              <a:gd name="connsiteX30" fmla="*/ 1715 w 10000"/>
              <a:gd name="connsiteY30" fmla="*/ 6828 h 10042"/>
              <a:gd name="connsiteX31" fmla="*/ 628 w 10000"/>
              <a:gd name="connsiteY31" fmla="*/ 6828 h 10042"/>
              <a:gd name="connsiteX32" fmla="*/ 628 w 10000"/>
              <a:gd name="connsiteY32" fmla="*/ 7578 h 10042"/>
              <a:gd name="connsiteX33" fmla="*/ 1185 w 10000"/>
              <a:gd name="connsiteY33" fmla="*/ 7598 h 10042"/>
              <a:gd name="connsiteX34" fmla="*/ 1941 w 10000"/>
              <a:gd name="connsiteY34" fmla="*/ 7091 h 10042"/>
              <a:gd name="connsiteX35" fmla="*/ 1934 w 10000"/>
              <a:gd name="connsiteY35" fmla="*/ 7578 h 10042"/>
              <a:gd name="connsiteX36" fmla="*/ 2630 w 10000"/>
              <a:gd name="connsiteY36" fmla="*/ 7143 h 10042"/>
              <a:gd name="connsiteX37" fmla="*/ 2630 w 10000"/>
              <a:gd name="connsiteY37" fmla="*/ 7578 h 10042"/>
              <a:gd name="connsiteX38" fmla="*/ 3318 w 10000"/>
              <a:gd name="connsiteY38" fmla="*/ 7136 h 10042"/>
              <a:gd name="connsiteX39" fmla="*/ 3324 w 10000"/>
              <a:gd name="connsiteY39" fmla="*/ 7572 h 10042"/>
              <a:gd name="connsiteX40" fmla="*/ 3986 w 10000"/>
              <a:gd name="connsiteY40" fmla="*/ 7104 h 10042"/>
              <a:gd name="connsiteX41" fmla="*/ 3986 w 10000"/>
              <a:gd name="connsiteY41" fmla="*/ 8349 h 10042"/>
              <a:gd name="connsiteX42" fmla="*/ 4063 w 10000"/>
              <a:gd name="connsiteY42" fmla="*/ 8259 h 10042"/>
              <a:gd name="connsiteX43" fmla="*/ 4137 w 10000"/>
              <a:gd name="connsiteY43" fmla="*/ 8176 h 10042"/>
              <a:gd name="connsiteX44" fmla="*/ 4230 w 10000"/>
              <a:gd name="connsiteY44" fmla="*/ 8105 h 10042"/>
              <a:gd name="connsiteX45" fmla="*/ 4331 w 10000"/>
              <a:gd name="connsiteY45" fmla="*/ 8041 h 10042"/>
              <a:gd name="connsiteX46" fmla="*/ 4433 w 10000"/>
              <a:gd name="connsiteY46" fmla="*/ 7997 h 10042"/>
              <a:gd name="connsiteX47" fmla="*/ 4543 w 10000"/>
              <a:gd name="connsiteY47" fmla="*/ 7964 h 10042"/>
              <a:gd name="connsiteX48" fmla="*/ 4658 w 10000"/>
              <a:gd name="connsiteY48" fmla="*/ 7939 h 10042"/>
              <a:gd name="connsiteX49" fmla="*/ 4790 w 10000"/>
              <a:gd name="connsiteY49" fmla="*/ 7932 h 10042"/>
              <a:gd name="connsiteX50" fmla="*/ 4970 w 10000"/>
              <a:gd name="connsiteY50" fmla="*/ 7945 h 10042"/>
              <a:gd name="connsiteX51" fmla="*/ 5150 w 10000"/>
              <a:gd name="connsiteY51" fmla="*/ 7990 h 10042"/>
              <a:gd name="connsiteX52" fmla="*/ 5293 w 10000"/>
              <a:gd name="connsiteY52" fmla="*/ 8067 h 10042"/>
              <a:gd name="connsiteX53" fmla="*/ 5440 w 10000"/>
              <a:gd name="connsiteY53" fmla="*/ 8163 h 10042"/>
              <a:gd name="connsiteX54" fmla="*/ 5564 w 10000"/>
              <a:gd name="connsiteY54" fmla="*/ 8279 h 10042"/>
              <a:gd name="connsiteX55" fmla="*/ 5645 w 10000"/>
              <a:gd name="connsiteY55" fmla="*/ 8420 h 10042"/>
              <a:gd name="connsiteX56" fmla="*/ 5721 w 10000"/>
              <a:gd name="connsiteY56" fmla="*/ 8567 h 10042"/>
              <a:gd name="connsiteX57" fmla="*/ 5747 w 10000"/>
              <a:gd name="connsiteY57" fmla="*/ 8729 h 10042"/>
              <a:gd name="connsiteX58" fmla="*/ 5782 w 10000"/>
              <a:gd name="connsiteY58" fmla="*/ 8722 h 10042"/>
              <a:gd name="connsiteX59" fmla="*/ 5809 w 10000"/>
              <a:gd name="connsiteY59" fmla="*/ 8722 h 10042"/>
              <a:gd name="connsiteX60" fmla="*/ 5837 w 10000"/>
              <a:gd name="connsiteY60" fmla="*/ 8716 h 10042"/>
              <a:gd name="connsiteX61" fmla="*/ 5864 w 10000"/>
              <a:gd name="connsiteY61" fmla="*/ 8716 h 10042"/>
              <a:gd name="connsiteX62" fmla="*/ 5899 w 10000"/>
              <a:gd name="connsiteY62" fmla="*/ 8710 h 10042"/>
              <a:gd name="connsiteX63" fmla="*/ 5931 w 10000"/>
              <a:gd name="connsiteY63" fmla="*/ 8710 h 10042"/>
              <a:gd name="connsiteX64" fmla="*/ 5960 w 10000"/>
              <a:gd name="connsiteY64" fmla="*/ 8710 h 10042"/>
              <a:gd name="connsiteX65" fmla="*/ 5996 w 10000"/>
              <a:gd name="connsiteY65" fmla="*/ 8710 h 10042"/>
              <a:gd name="connsiteX66" fmla="*/ 6139 w 10000"/>
              <a:gd name="connsiteY66" fmla="*/ 8716 h 10042"/>
              <a:gd name="connsiteX67" fmla="*/ 6270 w 10000"/>
              <a:gd name="connsiteY67" fmla="*/ 8748 h 10042"/>
              <a:gd name="connsiteX68" fmla="*/ 6401 w 10000"/>
              <a:gd name="connsiteY68" fmla="*/ 8793 h 10042"/>
              <a:gd name="connsiteX69" fmla="*/ 6519 w 10000"/>
              <a:gd name="connsiteY69" fmla="*/ 8858 h 10042"/>
              <a:gd name="connsiteX70" fmla="*/ 6628 w 10000"/>
              <a:gd name="connsiteY70" fmla="*/ 8934 h 10042"/>
              <a:gd name="connsiteX71" fmla="*/ 6725 w 10000"/>
              <a:gd name="connsiteY71" fmla="*/ 9017 h 10042"/>
              <a:gd name="connsiteX72" fmla="*/ 6802 w 10000"/>
              <a:gd name="connsiteY72" fmla="*/ 9127 h 10042"/>
              <a:gd name="connsiteX73" fmla="*/ 6871 w 10000"/>
              <a:gd name="connsiteY73" fmla="*/ 9235 h 10042"/>
              <a:gd name="connsiteX74" fmla="*/ 2941 w 10000"/>
              <a:gd name="connsiteY74" fmla="*/ 9235 h 10042"/>
              <a:gd name="connsiteX75" fmla="*/ 2981 w 10000"/>
              <a:gd name="connsiteY75" fmla="*/ 9152 h 10042"/>
              <a:gd name="connsiteX76" fmla="*/ 3036 w 10000"/>
              <a:gd name="connsiteY76" fmla="*/ 9069 h 10042"/>
              <a:gd name="connsiteX77" fmla="*/ 3092 w 10000"/>
              <a:gd name="connsiteY77" fmla="*/ 9005 h 10042"/>
              <a:gd name="connsiteX78" fmla="*/ 3165 w 10000"/>
              <a:gd name="connsiteY78" fmla="*/ 8941 h 10042"/>
              <a:gd name="connsiteX79" fmla="*/ 3235 w 10000"/>
              <a:gd name="connsiteY79" fmla="*/ 8890 h 10042"/>
              <a:gd name="connsiteX80" fmla="*/ 3318 w 10000"/>
              <a:gd name="connsiteY80" fmla="*/ 8838 h 10042"/>
              <a:gd name="connsiteX81" fmla="*/ 3401 w 10000"/>
              <a:gd name="connsiteY81" fmla="*/ 8800 h 10042"/>
              <a:gd name="connsiteX82" fmla="*/ 3498 w 10000"/>
              <a:gd name="connsiteY82" fmla="*/ 8768 h 10042"/>
              <a:gd name="connsiteX83" fmla="*/ 3498 w 10000"/>
              <a:gd name="connsiteY83" fmla="*/ 7945 h 10042"/>
              <a:gd name="connsiteX84" fmla="*/ 1331 w 10000"/>
              <a:gd name="connsiteY84" fmla="*/ 8029 h 10042"/>
              <a:gd name="connsiteX85" fmla="*/ 3 w 10000"/>
              <a:gd name="connsiteY85" fmla="*/ 7299 h 10042"/>
              <a:gd name="connsiteX86" fmla="*/ 2409 w 10000"/>
              <a:gd name="connsiteY86" fmla="*/ 9452 h 10042"/>
              <a:gd name="connsiteX87" fmla="*/ 6133 w 10000"/>
              <a:gd name="connsiteY87" fmla="*/ 9979 h 10042"/>
              <a:gd name="connsiteX88" fmla="*/ 8595 w 10000"/>
              <a:gd name="connsiteY88" fmla="*/ 8949 h 10042"/>
              <a:gd name="connsiteX0" fmla="*/ 8595 w 10000"/>
              <a:gd name="connsiteY0" fmla="*/ 8949 h 10042"/>
              <a:gd name="connsiteX1" fmla="*/ 10000 w 10000"/>
              <a:gd name="connsiteY1" fmla="*/ 7155 h 10042"/>
              <a:gd name="connsiteX2" fmla="*/ 9153 w 10000"/>
              <a:gd name="connsiteY2" fmla="*/ 7155 h 10042"/>
              <a:gd name="connsiteX3" fmla="*/ 9153 w 10000"/>
              <a:gd name="connsiteY3" fmla="*/ 4001 h 10042"/>
              <a:gd name="connsiteX4" fmla="*/ 7063 w 10000"/>
              <a:gd name="connsiteY4" fmla="*/ 4001 h 10042"/>
              <a:gd name="connsiteX5" fmla="*/ 7063 w 10000"/>
              <a:gd name="connsiteY5" fmla="*/ 3699 h 10042"/>
              <a:gd name="connsiteX6" fmla="*/ 8734 w 10000"/>
              <a:gd name="connsiteY6" fmla="*/ 3699 h 10042"/>
              <a:gd name="connsiteX7" fmla="*/ 8734 w 10000"/>
              <a:gd name="connsiteY7" fmla="*/ 3391 h 10042"/>
              <a:gd name="connsiteX8" fmla="*/ 7063 w 10000"/>
              <a:gd name="connsiteY8" fmla="*/ 3391 h 10042"/>
              <a:gd name="connsiteX9" fmla="*/ 7063 w 10000"/>
              <a:gd name="connsiteY9" fmla="*/ 1323 h 10042"/>
              <a:gd name="connsiteX10" fmla="*/ 4603 w 10000"/>
              <a:gd name="connsiteY10" fmla="*/ 534 h 10042"/>
              <a:gd name="connsiteX11" fmla="*/ 4603 w 10000"/>
              <a:gd name="connsiteY11" fmla="*/ 5498 h 10042"/>
              <a:gd name="connsiteX12" fmla="*/ 4214 w 10000"/>
              <a:gd name="connsiteY12" fmla="*/ 5504 h 10042"/>
              <a:gd name="connsiteX13" fmla="*/ 4214 w 10000"/>
              <a:gd name="connsiteY13" fmla="*/ 1702 h 10042"/>
              <a:gd name="connsiteX14" fmla="*/ 3387 w 10000"/>
              <a:gd name="connsiteY14" fmla="*/ 1998 h 10042"/>
              <a:gd name="connsiteX15" fmla="*/ 2941 w 10000"/>
              <a:gd name="connsiteY15" fmla="*/ 1998 h 10042"/>
              <a:gd name="connsiteX16" fmla="*/ 2941 w 10000"/>
              <a:gd name="connsiteY16" fmla="*/ 0 h 10042"/>
              <a:gd name="connsiteX17" fmla="*/ 2776 w 10000"/>
              <a:gd name="connsiteY17" fmla="*/ 0 h 10042"/>
              <a:gd name="connsiteX18" fmla="*/ 2776 w 10000"/>
              <a:gd name="connsiteY18" fmla="*/ 1998 h 10042"/>
              <a:gd name="connsiteX19" fmla="*/ 2397 w 10000"/>
              <a:gd name="connsiteY19" fmla="*/ 1998 h 10042"/>
              <a:gd name="connsiteX20" fmla="*/ 2397 w 10000"/>
              <a:gd name="connsiteY20" fmla="*/ 2416 h 10042"/>
              <a:gd name="connsiteX21" fmla="*/ 1715 w 10000"/>
              <a:gd name="connsiteY21" fmla="*/ 2729 h 10042"/>
              <a:gd name="connsiteX22" fmla="*/ 1715 w 10000"/>
              <a:gd name="connsiteY22" fmla="*/ 4278 h 10042"/>
              <a:gd name="connsiteX23" fmla="*/ 1350 w 10000"/>
              <a:gd name="connsiteY23" fmla="*/ 4278 h 10042"/>
              <a:gd name="connsiteX24" fmla="*/ 1350 w 10000"/>
              <a:gd name="connsiteY24" fmla="*/ 4689 h 10042"/>
              <a:gd name="connsiteX25" fmla="*/ 1715 w 10000"/>
              <a:gd name="connsiteY25" fmla="*/ 4689 h 10042"/>
              <a:gd name="connsiteX26" fmla="*/ 1715 w 10000"/>
              <a:gd name="connsiteY26" fmla="*/ 5203 h 10042"/>
              <a:gd name="connsiteX27" fmla="*/ 1350 w 10000"/>
              <a:gd name="connsiteY27" fmla="*/ 5203 h 10042"/>
              <a:gd name="connsiteX28" fmla="*/ 1350 w 10000"/>
              <a:gd name="connsiteY28" fmla="*/ 5614 h 10042"/>
              <a:gd name="connsiteX29" fmla="*/ 1715 w 10000"/>
              <a:gd name="connsiteY29" fmla="*/ 5614 h 10042"/>
              <a:gd name="connsiteX30" fmla="*/ 1715 w 10000"/>
              <a:gd name="connsiteY30" fmla="*/ 6828 h 10042"/>
              <a:gd name="connsiteX31" fmla="*/ 628 w 10000"/>
              <a:gd name="connsiteY31" fmla="*/ 6828 h 10042"/>
              <a:gd name="connsiteX32" fmla="*/ 628 w 10000"/>
              <a:gd name="connsiteY32" fmla="*/ 7578 h 10042"/>
              <a:gd name="connsiteX33" fmla="*/ 1185 w 10000"/>
              <a:gd name="connsiteY33" fmla="*/ 7598 h 10042"/>
              <a:gd name="connsiteX34" fmla="*/ 1941 w 10000"/>
              <a:gd name="connsiteY34" fmla="*/ 7091 h 10042"/>
              <a:gd name="connsiteX35" fmla="*/ 1934 w 10000"/>
              <a:gd name="connsiteY35" fmla="*/ 7578 h 10042"/>
              <a:gd name="connsiteX36" fmla="*/ 2630 w 10000"/>
              <a:gd name="connsiteY36" fmla="*/ 7143 h 10042"/>
              <a:gd name="connsiteX37" fmla="*/ 2630 w 10000"/>
              <a:gd name="connsiteY37" fmla="*/ 7578 h 10042"/>
              <a:gd name="connsiteX38" fmla="*/ 3318 w 10000"/>
              <a:gd name="connsiteY38" fmla="*/ 7136 h 10042"/>
              <a:gd name="connsiteX39" fmla="*/ 3324 w 10000"/>
              <a:gd name="connsiteY39" fmla="*/ 7572 h 10042"/>
              <a:gd name="connsiteX40" fmla="*/ 3986 w 10000"/>
              <a:gd name="connsiteY40" fmla="*/ 7104 h 10042"/>
              <a:gd name="connsiteX41" fmla="*/ 3986 w 10000"/>
              <a:gd name="connsiteY41" fmla="*/ 8349 h 10042"/>
              <a:gd name="connsiteX42" fmla="*/ 4063 w 10000"/>
              <a:gd name="connsiteY42" fmla="*/ 8259 h 10042"/>
              <a:gd name="connsiteX43" fmla="*/ 4137 w 10000"/>
              <a:gd name="connsiteY43" fmla="*/ 8176 h 10042"/>
              <a:gd name="connsiteX44" fmla="*/ 4230 w 10000"/>
              <a:gd name="connsiteY44" fmla="*/ 8105 h 10042"/>
              <a:gd name="connsiteX45" fmla="*/ 4331 w 10000"/>
              <a:gd name="connsiteY45" fmla="*/ 8041 h 10042"/>
              <a:gd name="connsiteX46" fmla="*/ 4433 w 10000"/>
              <a:gd name="connsiteY46" fmla="*/ 7997 h 10042"/>
              <a:gd name="connsiteX47" fmla="*/ 4543 w 10000"/>
              <a:gd name="connsiteY47" fmla="*/ 7964 h 10042"/>
              <a:gd name="connsiteX48" fmla="*/ 4658 w 10000"/>
              <a:gd name="connsiteY48" fmla="*/ 7939 h 10042"/>
              <a:gd name="connsiteX49" fmla="*/ 4790 w 10000"/>
              <a:gd name="connsiteY49" fmla="*/ 7932 h 10042"/>
              <a:gd name="connsiteX50" fmla="*/ 4970 w 10000"/>
              <a:gd name="connsiteY50" fmla="*/ 7945 h 10042"/>
              <a:gd name="connsiteX51" fmla="*/ 5150 w 10000"/>
              <a:gd name="connsiteY51" fmla="*/ 7990 h 10042"/>
              <a:gd name="connsiteX52" fmla="*/ 5293 w 10000"/>
              <a:gd name="connsiteY52" fmla="*/ 8067 h 10042"/>
              <a:gd name="connsiteX53" fmla="*/ 5440 w 10000"/>
              <a:gd name="connsiteY53" fmla="*/ 8163 h 10042"/>
              <a:gd name="connsiteX54" fmla="*/ 5564 w 10000"/>
              <a:gd name="connsiteY54" fmla="*/ 8279 h 10042"/>
              <a:gd name="connsiteX55" fmla="*/ 5645 w 10000"/>
              <a:gd name="connsiteY55" fmla="*/ 8420 h 10042"/>
              <a:gd name="connsiteX56" fmla="*/ 5721 w 10000"/>
              <a:gd name="connsiteY56" fmla="*/ 8567 h 10042"/>
              <a:gd name="connsiteX57" fmla="*/ 5747 w 10000"/>
              <a:gd name="connsiteY57" fmla="*/ 8729 h 10042"/>
              <a:gd name="connsiteX58" fmla="*/ 5782 w 10000"/>
              <a:gd name="connsiteY58" fmla="*/ 8722 h 10042"/>
              <a:gd name="connsiteX59" fmla="*/ 5809 w 10000"/>
              <a:gd name="connsiteY59" fmla="*/ 8722 h 10042"/>
              <a:gd name="connsiteX60" fmla="*/ 5837 w 10000"/>
              <a:gd name="connsiteY60" fmla="*/ 8716 h 10042"/>
              <a:gd name="connsiteX61" fmla="*/ 5864 w 10000"/>
              <a:gd name="connsiteY61" fmla="*/ 8716 h 10042"/>
              <a:gd name="connsiteX62" fmla="*/ 5899 w 10000"/>
              <a:gd name="connsiteY62" fmla="*/ 8710 h 10042"/>
              <a:gd name="connsiteX63" fmla="*/ 5931 w 10000"/>
              <a:gd name="connsiteY63" fmla="*/ 8710 h 10042"/>
              <a:gd name="connsiteX64" fmla="*/ 5960 w 10000"/>
              <a:gd name="connsiteY64" fmla="*/ 8710 h 10042"/>
              <a:gd name="connsiteX65" fmla="*/ 5996 w 10000"/>
              <a:gd name="connsiteY65" fmla="*/ 8710 h 10042"/>
              <a:gd name="connsiteX66" fmla="*/ 6139 w 10000"/>
              <a:gd name="connsiteY66" fmla="*/ 8716 h 10042"/>
              <a:gd name="connsiteX67" fmla="*/ 6270 w 10000"/>
              <a:gd name="connsiteY67" fmla="*/ 8748 h 10042"/>
              <a:gd name="connsiteX68" fmla="*/ 6401 w 10000"/>
              <a:gd name="connsiteY68" fmla="*/ 8793 h 10042"/>
              <a:gd name="connsiteX69" fmla="*/ 6519 w 10000"/>
              <a:gd name="connsiteY69" fmla="*/ 8858 h 10042"/>
              <a:gd name="connsiteX70" fmla="*/ 6628 w 10000"/>
              <a:gd name="connsiteY70" fmla="*/ 8934 h 10042"/>
              <a:gd name="connsiteX71" fmla="*/ 6725 w 10000"/>
              <a:gd name="connsiteY71" fmla="*/ 9017 h 10042"/>
              <a:gd name="connsiteX72" fmla="*/ 6802 w 10000"/>
              <a:gd name="connsiteY72" fmla="*/ 9127 h 10042"/>
              <a:gd name="connsiteX73" fmla="*/ 6871 w 10000"/>
              <a:gd name="connsiteY73" fmla="*/ 9235 h 10042"/>
              <a:gd name="connsiteX74" fmla="*/ 2941 w 10000"/>
              <a:gd name="connsiteY74" fmla="*/ 9235 h 10042"/>
              <a:gd name="connsiteX75" fmla="*/ 2981 w 10000"/>
              <a:gd name="connsiteY75" fmla="*/ 9152 h 10042"/>
              <a:gd name="connsiteX76" fmla="*/ 3036 w 10000"/>
              <a:gd name="connsiteY76" fmla="*/ 9069 h 10042"/>
              <a:gd name="connsiteX77" fmla="*/ 3092 w 10000"/>
              <a:gd name="connsiteY77" fmla="*/ 9005 h 10042"/>
              <a:gd name="connsiteX78" fmla="*/ 3165 w 10000"/>
              <a:gd name="connsiteY78" fmla="*/ 8941 h 10042"/>
              <a:gd name="connsiteX79" fmla="*/ 3235 w 10000"/>
              <a:gd name="connsiteY79" fmla="*/ 8890 h 10042"/>
              <a:gd name="connsiteX80" fmla="*/ 3318 w 10000"/>
              <a:gd name="connsiteY80" fmla="*/ 8838 h 10042"/>
              <a:gd name="connsiteX81" fmla="*/ 3401 w 10000"/>
              <a:gd name="connsiteY81" fmla="*/ 8800 h 10042"/>
              <a:gd name="connsiteX82" fmla="*/ 3498 w 10000"/>
              <a:gd name="connsiteY82" fmla="*/ 8768 h 10042"/>
              <a:gd name="connsiteX83" fmla="*/ 3498 w 10000"/>
              <a:gd name="connsiteY83" fmla="*/ 7945 h 10042"/>
              <a:gd name="connsiteX84" fmla="*/ 1331 w 10000"/>
              <a:gd name="connsiteY84" fmla="*/ 8029 h 10042"/>
              <a:gd name="connsiteX85" fmla="*/ 3 w 10000"/>
              <a:gd name="connsiteY85" fmla="*/ 7299 h 10042"/>
              <a:gd name="connsiteX86" fmla="*/ 2409 w 10000"/>
              <a:gd name="connsiteY86" fmla="*/ 9452 h 10042"/>
              <a:gd name="connsiteX87" fmla="*/ 6133 w 10000"/>
              <a:gd name="connsiteY87" fmla="*/ 9979 h 10042"/>
              <a:gd name="connsiteX88" fmla="*/ 8595 w 10000"/>
              <a:gd name="connsiteY88" fmla="*/ 8949 h 10042"/>
              <a:gd name="connsiteX0" fmla="*/ 8595 w 10047"/>
              <a:gd name="connsiteY0" fmla="*/ 8949 h 10042"/>
              <a:gd name="connsiteX1" fmla="*/ 10000 w 10047"/>
              <a:gd name="connsiteY1" fmla="*/ 7155 h 10042"/>
              <a:gd name="connsiteX2" fmla="*/ 9153 w 10047"/>
              <a:gd name="connsiteY2" fmla="*/ 7155 h 10042"/>
              <a:gd name="connsiteX3" fmla="*/ 9153 w 10047"/>
              <a:gd name="connsiteY3" fmla="*/ 4001 h 10042"/>
              <a:gd name="connsiteX4" fmla="*/ 7063 w 10047"/>
              <a:gd name="connsiteY4" fmla="*/ 4001 h 10042"/>
              <a:gd name="connsiteX5" fmla="*/ 7063 w 10047"/>
              <a:gd name="connsiteY5" fmla="*/ 3699 h 10042"/>
              <a:gd name="connsiteX6" fmla="*/ 8734 w 10047"/>
              <a:gd name="connsiteY6" fmla="*/ 3699 h 10042"/>
              <a:gd name="connsiteX7" fmla="*/ 8734 w 10047"/>
              <a:gd name="connsiteY7" fmla="*/ 3391 h 10042"/>
              <a:gd name="connsiteX8" fmla="*/ 7063 w 10047"/>
              <a:gd name="connsiteY8" fmla="*/ 3391 h 10042"/>
              <a:gd name="connsiteX9" fmla="*/ 7063 w 10047"/>
              <a:gd name="connsiteY9" fmla="*/ 1323 h 10042"/>
              <a:gd name="connsiteX10" fmla="*/ 4603 w 10047"/>
              <a:gd name="connsiteY10" fmla="*/ 534 h 10042"/>
              <a:gd name="connsiteX11" fmla="*/ 4603 w 10047"/>
              <a:gd name="connsiteY11" fmla="*/ 5498 h 10042"/>
              <a:gd name="connsiteX12" fmla="*/ 4214 w 10047"/>
              <a:gd name="connsiteY12" fmla="*/ 5504 h 10042"/>
              <a:gd name="connsiteX13" fmla="*/ 4214 w 10047"/>
              <a:gd name="connsiteY13" fmla="*/ 1702 h 10042"/>
              <a:gd name="connsiteX14" fmla="*/ 3387 w 10047"/>
              <a:gd name="connsiteY14" fmla="*/ 1998 h 10042"/>
              <a:gd name="connsiteX15" fmla="*/ 2941 w 10047"/>
              <a:gd name="connsiteY15" fmla="*/ 1998 h 10042"/>
              <a:gd name="connsiteX16" fmla="*/ 2941 w 10047"/>
              <a:gd name="connsiteY16" fmla="*/ 0 h 10042"/>
              <a:gd name="connsiteX17" fmla="*/ 2776 w 10047"/>
              <a:gd name="connsiteY17" fmla="*/ 0 h 10042"/>
              <a:gd name="connsiteX18" fmla="*/ 2776 w 10047"/>
              <a:gd name="connsiteY18" fmla="*/ 1998 h 10042"/>
              <a:gd name="connsiteX19" fmla="*/ 2397 w 10047"/>
              <a:gd name="connsiteY19" fmla="*/ 1998 h 10042"/>
              <a:gd name="connsiteX20" fmla="*/ 2397 w 10047"/>
              <a:gd name="connsiteY20" fmla="*/ 2416 h 10042"/>
              <a:gd name="connsiteX21" fmla="*/ 1715 w 10047"/>
              <a:gd name="connsiteY21" fmla="*/ 2729 h 10042"/>
              <a:gd name="connsiteX22" fmla="*/ 1715 w 10047"/>
              <a:gd name="connsiteY22" fmla="*/ 4278 h 10042"/>
              <a:gd name="connsiteX23" fmla="*/ 1350 w 10047"/>
              <a:gd name="connsiteY23" fmla="*/ 4278 h 10042"/>
              <a:gd name="connsiteX24" fmla="*/ 1350 w 10047"/>
              <a:gd name="connsiteY24" fmla="*/ 4689 h 10042"/>
              <a:gd name="connsiteX25" fmla="*/ 1715 w 10047"/>
              <a:gd name="connsiteY25" fmla="*/ 4689 h 10042"/>
              <a:gd name="connsiteX26" fmla="*/ 1715 w 10047"/>
              <a:gd name="connsiteY26" fmla="*/ 5203 h 10042"/>
              <a:gd name="connsiteX27" fmla="*/ 1350 w 10047"/>
              <a:gd name="connsiteY27" fmla="*/ 5203 h 10042"/>
              <a:gd name="connsiteX28" fmla="*/ 1350 w 10047"/>
              <a:gd name="connsiteY28" fmla="*/ 5614 h 10042"/>
              <a:gd name="connsiteX29" fmla="*/ 1715 w 10047"/>
              <a:gd name="connsiteY29" fmla="*/ 5614 h 10042"/>
              <a:gd name="connsiteX30" fmla="*/ 1715 w 10047"/>
              <a:gd name="connsiteY30" fmla="*/ 6828 h 10042"/>
              <a:gd name="connsiteX31" fmla="*/ 628 w 10047"/>
              <a:gd name="connsiteY31" fmla="*/ 6828 h 10042"/>
              <a:gd name="connsiteX32" fmla="*/ 628 w 10047"/>
              <a:gd name="connsiteY32" fmla="*/ 7578 h 10042"/>
              <a:gd name="connsiteX33" fmla="*/ 1185 w 10047"/>
              <a:gd name="connsiteY33" fmla="*/ 7598 h 10042"/>
              <a:gd name="connsiteX34" fmla="*/ 1941 w 10047"/>
              <a:gd name="connsiteY34" fmla="*/ 7091 h 10042"/>
              <a:gd name="connsiteX35" fmla="*/ 1934 w 10047"/>
              <a:gd name="connsiteY35" fmla="*/ 7578 h 10042"/>
              <a:gd name="connsiteX36" fmla="*/ 2630 w 10047"/>
              <a:gd name="connsiteY36" fmla="*/ 7143 h 10042"/>
              <a:gd name="connsiteX37" fmla="*/ 2630 w 10047"/>
              <a:gd name="connsiteY37" fmla="*/ 7578 h 10042"/>
              <a:gd name="connsiteX38" fmla="*/ 3318 w 10047"/>
              <a:gd name="connsiteY38" fmla="*/ 7136 h 10042"/>
              <a:gd name="connsiteX39" fmla="*/ 3324 w 10047"/>
              <a:gd name="connsiteY39" fmla="*/ 7572 h 10042"/>
              <a:gd name="connsiteX40" fmla="*/ 3986 w 10047"/>
              <a:gd name="connsiteY40" fmla="*/ 7104 h 10042"/>
              <a:gd name="connsiteX41" fmla="*/ 3986 w 10047"/>
              <a:gd name="connsiteY41" fmla="*/ 8349 h 10042"/>
              <a:gd name="connsiteX42" fmla="*/ 4063 w 10047"/>
              <a:gd name="connsiteY42" fmla="*/ 8259 h 10042"/>
              <a:gd name="connsiteX43" fmla="*/ 4137 w 10047"/>
              <a:gd name="connsiteY43" fmla="*/ 8176 h 10042"/>
              <a:gd name="connsiteX44" fmla="*/ 4230 w 10047"/>
              <a:gd name="connsiteY44" fmla="*/ 8105 h 10042"/>
              <a:gd name="connsiteX45" fmla="*/ 4331 w 10047"/>
              <a:gd name="connsiteY45" fmla="*/ 8041 h 10042"/>
              <a:gd name="connsiteX46" fmla="*/ 4433 w 10047"/>
              <a:gd name="connsiteY46" fmla="*/ 7997 h 10042"/>
              <a:gd name="connsiteX47" fmla="*/ 4543 w 10047"/>
              <a:gd name="connsiteY47" fmla="*/ 7964 h 10042"/>
              <a:gd name="connsiteX48" fmla="*/ 4658 w 10047"/>
              <a:gd name="connsiteY48" fmla="*/ 7939 h 10042"/>
              <a:gd name="connsiteX49" fmla="*/ 4790 w 10047"/>
              <a:gd name="connsiteY49" fmla="*/ 7932 h 10042"/>
              <a:gd name="connsiteX50" fmla="*/ 4970 w 10047"/>
              <a:gd name="connsiteY50" fmla="*/ 7945 h 10042"/>
              <a:gd name="connsiteX51" fmla="*/ 5150 w 10047"/>
              <a:gd name="connsiteY51" fmla="*/ 7990 h 10042"/>
              <a:gd name="connsiteX52" fmla="*/ 5293 w 10047"/>
              <a:gd name="connsiteY52" fmla="*/ 8067 h 10042"/>
              <a:gd name="connsiteX53" fmla="*/ 5440 w 10047"/>
              <a:gd name="connsiteY53" fmla="*/ 8163 h 10042"/>
              <a:gd name="connsiteX54" fmla="*/ 5564 w 10047"/>
              <a:gd name="connsiteY54" fmla="*/ 8279 h 10042"/>
              <a:gd name="connsiteX55" fmla="*/ 5645 w 10047"/>
              <a:gd name="connsiteY55" fmla="*/ 8420 h 10042"/>
              <a:gd name="connsiteX56" fmla="*/ 5721 w 10047"/>
              <a:gd name="connsiteY56" fmla="*/ 8567 h 10042"/>
              <a:gd name="connsiteX57" fmla="*/ 5747 w 10047"/>
              <a:gd name="connsiteY57" fmla="*/ 8729 h 10042"/>
              <a:gd name="connsiteX58" fmla="*/ 5782 w 10047"/>
              <a:gd name="connsiteY58" fmla="*/ 8722 h 10042"/>
              <a:gd name="connsiteX59" fmla="*/ 5809 w 10047"/>
              <a:gd name="connsiteY59" fmla="*/ 8722 h 10042"/>
              <a:gd name="connsiteX60" fmla="*/ 5837 w 10047"/>
              <a:gd name="connsiteY60" fmla="*/ 8716 h 10042"/>
              <a:gd name="connsiteX61" fmla="*/ 5864 w 10047"/>
              <a:gd name="connsiteY61" fmla="*/ 8716 h 10042"/>
              <a:gd name="connsiteX62" fmla="*/ 5899 w 10047"/>
              <a:gd name="connsiteY62" fmla="*/ 8710 h 10042"/>
              <a:gd name="connsiteX63" fmla="*/ 5931 w 10047"/>
              <a:gd name="connsiteY63" fmla="*/ 8710 h 10042"/>
              <a:gd name="connsiteX64" fmla="*/ 5960 w 10047"/>
              <a:gd name="connsiteY64" fmla="*/ 8710 h 10042"/>
              <a:gd name="connsiteX65" fmla="*/ 5996 w 10047"/>
              <a:gd name="connsiteY65" fmla="*/ 8710 h 10042"/>
              <a:gd name="connsiteX66" fmla="*/ 6139 w 10047"/>
              <a:gd name="connsiteY66" fmla="*/ 8716 h 10042"/>
              <a:gd name="connsiteX67" fmla="*/ 6270 w 10047"/>
              <a:gd name="connsiteY67" fmla="*/ 8748 h 10042"/>
              <a:gd name="connsiteX68" fmla="*/ 6401 w 10047"/>
              <a:gd name="connsiteY68" fmla="*/ 8793 h 10042"/>
              <a:gd name="connsiteX69" fmla="*/ 6519 w 10047"/>
              <a:gd name="connsiteY69" fmla="*/ 8858 h 10042"/>
              <a:gd name="connsiteX70" fmla="*/ 6628 w 10047"/>
              <a:gd name="connsiteY70" fmla="*/ 8934 h 10042"/>
              <a:gd name="connsiteX71" fmla="*/ 6725 w 10047"/>
              <a:gd name="connsiteY71" fmla="*/ 9017 h 10042"/>
              <a:gd name="connsiteX72" fmla="*/ 6802 w 10047"/>
              <a:gd name="connsiteY72" fmla="*/ 9127 h 10042"/>
              <a:gd name="connsiteX73" fmla="*/ 6871 w 10047"/>
              <a:gd name="connsiteY73" fmla="*/ 9235 h 10042"/>
              <a:gd name="connsiteX74" fmla="*/ 2941 w 10047"/>
              <a:gd name="connsiteY74" fmla="*/ 9235 h 10042"/>
              <a:gd name="connsiteX75" fmla="*/ 2981 w 10047"/>
              <a:gd name="connsiteY75" fmla="*/ 9152 h 10042"/>
              <a:gd name="connsiteX76" fmla="*/ 3036 w 10047"/>
              <a:gd name="connsiteY76" fmla="*/ 9069 h 10042"/>
              <a:gd name="connsiteX77" fmla="*/ 3092 w 10047"/>
              <a:gd name="connsiteY77" fmla="*/ 9005 h 10042"/>
              <a:gd name="connsiteX78" fmla="*/ 3165 w 10047"/>
              <a:gd name="connsiteY78" fmla="*/ 8941 h 10042"/>
              <a:gd name="connsiteX79" fmla="*/ 3235 w 10047"/>
              <a:gd name="connsiteY79" fmla="*/ 8890 h 10042"/>
              <a:gd name="connsiteX80" fmla="*/ 3318 w 10047"/>
              <a:gd name="connsiteY80" fmla="*/ 8838 h 10042"/>
              <a:gd name="connsiteX81" fmla="*/ 3401 w 10047"/>
              <a:gd name="connsiteY81" fmla="*/ 8800 h 10042"/>
              <a:gd name="connsiteX82" fmla="*/ 3498 w 10047"/>
              <a:gd name="connsiteY82" fmla="*/ 8768 h 10042"/>
              <a:gd name="connsiteX83" fmla="*/ 3498 w 10047"/>
              <a:gd name="connsiteY83" fmla="*/ 7945 h 10042"/>
              <a:gd name="connsiteX84" fmla="*/ 1331 w 10047"/>
              <a:gd name="connsiteY84" fmla="*/ 8029 h 10042"/>
              <a:gd name="connsiteX85" fmla="*/ 3 w 10047"/>
              <a:gd name="connsiteY85" fmla="*/ 7299 h 10042"/>
              <a:gd name="connsiteX86" fmla="*/ 2409 w 10047"/>
              <a:gd name="connsiteY86" fmla="*/ 9452 h 10042"/>
              <a:gd name="connsiteX87" fmla="*/ 6133 w 10047"/>
              <a:gd name="connsiteY87" fmla="*/ 9979 h 10042"/>
              <a:gd name="connsiteX88" fmla="*/ 8595 w 10047"/>
              <a:gd name="connsiteY88" fmla="*/ 8949 h 10042"/>
              <a:gd name="connsiteX0" fmla="*/ 8198 w 9650"/>
              <a:gd name="connsiteY0" fmla="*/ 8949 h 9996"/>
              <a:gd name="connsiteX1" fmla="*/ 9603 w 9650"/>
              <a:gd name="connsiteY1" fmla="*/ 7155 h 9996"/>
              <a:gd name="connsiteX2" fmla="*/ 8756 w 9650"/>
              <a:gd name="connsiteY2" fmla="*/ 7155 h 9996"/>
              <a:gd name="connsiteX3" fmla="*/ 8756 w 9650"/>
              <a:gd name="connsiteY3" fmla="*/ 4001 h 9996"/>
              <a:gd name="connsiteX4" fmla="*/ 6666 w 9650"/>
              <a:gd name="connsiteY4" fmla="*/ 4001 h 9996"/>
              <a:gd name="connsiteX5" fmla="*/ 6666 w 9650"/>
              <a:gd name="connsiteY5" fmla="*/ 3699 h 9996"/>
              <a:gd name="connsiteX6" fmla="*/ 8337 w 9650"/>
              <a:gd name="connsiteY6" fmla="*/ 3699 h 9996"/>
              <a:gd name="connsiteX7" fmla="*/ 8337 w 9650"/>
              <a:gd name="connsiteY7" fmla="*/ 3391 h 9996"/>
              <a:gd name="connsiteX8" fmla="*/ 6666 w 9650"/>
              <a:gd name="connsiteY8" fmla="*/ 3391 h 9996"/>
              <a:gd name="connsiteX9" fmla="*/ 6666 w 9650"/>
              <a:gd name="connsiteY9" fmla="*/ 1323 h 9996"/>
              <a:gd name="connsiteX10" fmla="*/ 4206 w 9650"/>
              <a:gd name="connsiteY10" fmla="*/ 534 h 9996"/>
              <a:gd name="connsiteX11" fmla="*/ 4206 w 9650"/>
              <a:gd name="connsiteY11" fmla="*/ 5498 h 9996"/>
              <a:gd name="connsiteX12" fmla="*/ 3817 w 9650"/>
              <a:gd name="connsiteY12" fmla="*/ 5504 h 9996"/>
              <a:gd name="connsiteX13" fmla="*/ 3817 w 9650"/>
              <a:gd name="connsiteY13" fmla="*/ 1702 h 9996"/>
              <a:gd name="connsiteX14" fmla="*/ 2990 w 9650"/>
              <a:gd name="connsiteY14" fmla="*/ 1998 h 9996"/>
              <a:gd name="connsiteX15" fmla="*/ 2544 w 9650"/>
              <a:gd name="connsiteY15" fmla="*/ 1998 h 9996"/>
              <a:gd name="connsiteX16" fmla="*/ 2544 w 9650"/>
              <a:gd name="connsiteY16" fmla="*/ 0 h 9996"/>
              <a:gd name="connsiteX17" fmla="*/ 2379 w 9650"/>
              <a:gd name="connsiteY17" fmla="*/ 0 h 9996"/>
              <a:gd name="connsiteX18" fmla="*/ 2379 w 9650"/>
              <a:gd name="connsiteY18" fmla="*/ 1998 h 9996"/>
              <a:gd name="connsiteX19" fmla="*/ 2000 w 9650"/>
              <a:gd name="connsiteY19" fmla="*/ 1998 h 9996"/>
              <a:gd name="connsiteX20" fmla="*/ 2000 w 9650"/>
              <a:gd name="connsiteY20" fmla="*/ 2416 h 9996"/>
              <a:gd name="connsiteX21" fmla="*/ 1318 w 9650"/>
              <a:gd name="connsiteY21" fmla="*/ 2729 h 9996"/>
              <a:gd name="connsiteX22" fmla="*/ 1318 w 9650"/>
              <a:gd name="connsiteY22" fmla="*/ 4278 h 9996"/>
              <a:gd name="connsiteX23" fmla="*/ 953 w 9650"/>
              <a:gd name="connsiteY23" fmla="*/ 4278 h 9996"/>
              <a:gd name="connsiteX24" fmla="*/ 953 w 9650"/>
              <a:gd name="connsiteY24" fmla="*/ 4689 h 9996"/>
              <a:gd name="connsiteX25" fmla="*/ 1318 w 9650"/>
              <a:gd name="connsiteY25" fmla="*/ 4689 h 9996"/>
              <a:gd name="connsiteX26" fmla="*/ 1318 w 9650"/>
              <a:gd name="connsiteY26" fmla="*/ 5203 h 9996"/>
              <a:gd name="connsiteX27" fmla="*/ 953 w 9650"/>
              <a:gd name="connsiteY27" fmla="*/ 5203 h 9996"/>
              <a:gd name="connsiteX28" fmla="*/ 953 w 9650"/>
              <a:gd name="connsiteY28" fmla="*/ 5614 h 9996"/>
              <a:gd name="connsiteX29" fmla="*/ 1318 w 9650"/>
              <a:gd name="connsiteY29" fmla="*/ 5614 h 9996"/>
              <a:gd name="connsiteX30" fmla="*/ 1318 w 9650"/>
              <a:gd name="connsiteY30" fmla="*/ 6828 h 9996"/>
              <a:gd name="connsiteX31" fmla="*/ 231 w 9650"/>
              <a:gd name="connsiteY31" fmla="*/ 6828 h 9996"/>
              <a:gd name="connsiteX32" fmla="*/ 231 w 9650"/>
              <a:gd name="connsiteY32" fmla="*/ 7578 h 9996"/>
              <a:gd name="connsiteX33" fmla="*/ 788 w 9650"/>
              <a:gd name="connsiteY33" fmla="*/ 7598 h 9996"/>
              <a:gd name="connsiteX34" fmla="*/ 1544 w 9650"/>
              <a:gd name="connsiteY34" fmla="*/ 7091 h 9996"/>
              <a:gd name="connsiteX35" fmla="*/ 1537 w 9650"/>
              <a:gd name="connsiteY35" fmla="*/ 7578 h 9996"/>
              <a:gd name="connsiteX36" fmla="*/ 2233 w 9650"/>
              <a:gd name="connsiteY36" fmla="*/ 7143 h 9996"/>
              <a:gd name="connsiteX37" fmla="*/ 2233 w 9650"/>
              <a:gd name="connsiteY37" fmla="*/ 7578 h 9996"/>
              <a:gd name="connsiteX38" fmla="*/ 2921 w 9650"/>
              <a:gd name="connsiteY38" fmla="*/ 7136 h 9996"/>
              <a:gd name="connsiteX39" fmla="*/ 2927 w 9650"/>
              <a:gd name="connsiteY39" fmla="*/ 7572 h 9996"/>
              <a:gd name="connsiteX40" fmla="*/ 3589 w 9650"/>
              <a:gd name="connsiteY40" fmla="*/ 7104 h 9996"/>
              <a:gd name="connsiteX41" fmla="*/ 3589 w 9650"/>
              <a:gd name="connsiteY41" fmla="*/ 8349 h 9996"/>
              <a:gd name="connsiteX42" fmla="*/ 3666 w 9650"/>
              <a:gd name="connsiteY42" fmla="*/ 8259 h 9996"/>
              <a:gd name="connsiteX43" fmla="*/ 3740 w 9650"/>
              <a:gd name="connsiteY43" fmla="*/ 8176 h 9996"/>
              <a:gd name="connsiteX44" fmla="*/ 3833 w 9650"/>
              <a:gd name="connsiteY44" fmla="*/ 8105 h 9996"/>
              <a:gd name="connsiteX45" fmla="*/ 3934 w 9650"/>
              <a:gd name="connsiteY45" fmla="*/ 8041 h 9996"/>
              <a:gd name="connsiteX46" fmla="*/ 4036 w 9650"/>
              <a:gd name="connsiteY46" fmla="*/ 7997 h 9996"/>
              <a:gd name="connsiteX47" fmla="*/ 4146 w 9650"/>
              <a:gd name="connsiteY47" fmla="*/ 7964 h 9996"/>
              <a:gd name="connsiteX48" fmla="*/ 4261 w 9650"/>
              <a:gd name="connsiteY48" fmla="*/ 7939 h 9996"/>
              <a:gd name="connsiteX49" fmla="*/ 4393 w 9650"/>
              <a:gd name="connsiteY49" fmla="*/ 7932 h 9996"/>
              <a:gd name="connsiteX50" fmla="*/ 4573 w 9650"/>
              <a:gd name="connsiteY50" fmla="*/ 7945 h 9996"/>
              <a:gd name="connsiteX51" fmla="*/ 4753 w 9650"/>
              <a:gd name="connsiteY51" fmla="*/ 7990 h 9996"/>
              <a:gd name="connsiteX52" fmla="*/ 4896 w 9650"/>
              <a:gd name="connsiteY52" fmla="*/ 8067 h 9996"/>
              <a:gd name="connsiteX53" fmla="*/ 5043 w 9650"/>
              <a:gd name="connsiteY53" fmla="*/ 8163 h 9996"/>
              <a:gd name="connsiteX54" fmla="*/ 5167 w 9650"/>
              <a:gd name="connsiteY54" fmla="*/ 8279 h 9996"/>
              <a:gd name="connsiteX55" fmla="*/ 5248 w 9650"/>
              <a:gd name="connsiteY55" fmla="*/ 8420 h 9996"/>
              <a:gd name="connsiteX56" fmla="*/ 5324 w 9650"/>
              <a:gd name="connsiteY56" fmla="*/ 8567 h 9996"/>
              <a:gd name="connsiteX57" fmla="*/ 5350 w 9650"/>
              <a:gd name="connsiteY57" fmla="*/ 8729 h 9996"/>
              <a:gd name="connsiteX58" fmla="*/ 5385 w 9650"/>
              <a:gd name="connsiteY58" fmla="*/ 8722 h 9996"/>
              <a:gd name="connsiteX59" fmla="*/ 5412 w 9650"/>
              <a:gd name="connsiteY59" fmla="*/ 8722 h 9996"/>
              <a:gd name="connsiteX60" fmla="*/ 5440 w 9650"/>
              <a:gd name="connsiteY60" fmla="*/ 8716 h 9996"/>
              <a:gd name="connsiteX61" fmla="*/ 5467 w 9650"/>
              <a:gd name="connsiteY61" fmla="*/ 8716 h 9996"/>
              <a:gd name="connsiteX62" fmla="*/ 5502 w 9650"/>
              <a:gd name="connsiteY62" fmla="*/ 8710 h 9996"/>
              <a:gd name="connsiteX63" fmla="*/ 5534 w 9650"/>
              <a:gd name="connsiteY63" fmla="*/ 8710 h 9996"/>
              <a:gd name="connsiteX64" fmla="*/ 5563 w 9650"/>
              <a:gd name="connsiteY64" fmla="*/ 8710 h 9996"/>
              <a:gd name="connsiteX65" fmla="*/ 5599 w 9650"/>
              <a:gd name="connsiteY65" fmla="*/ 8710 h 9996"/>
              <a:gd name="connsiteX66" fmla="*/ 5742 w 9650"/>
              <a:gd name="connsiteY66" fmla="*/ 8716 h 9996"/>
              <a:gd name="connsiteX67" fmla="*/ 5873 w 9650"/>
              <a:gd name="connsiteY67" fmla="*/ 8748 h 9996"/>
              <a:gd name="connsiteX68" fmla="*/ 6004 w 9650"/>
              <a:gd name="connsiteY68" fmla="*/ 8793 h 9996"/>
              <a:gd name="connsiteX69" fmla="*/ 6122 w 9650"/>
              <a:gd name="connsiteY69" fmla="*/ 8858 h 9996"/>
              <a:gd name="connsiteX70" fmla="*/ 6231 w 9650"/>
              <a:gd name="connsiteY70" fmla="*/ 8934 h 9996"/>
              <a:gd name="connsiteX71" fmla="*/ 6328 w 9650"/>
              <a:gd name="connsiteY71" fmla="*/ 9017 h 9996"/>
              <a:gd name="connsiteX72" fmla="*/ 6405 w 9650"/>
              <a:gd name="connsiteY72" fmla="*/ 9127 h 9996"/>
              <a:gd name="connsiteX73" fmla="*/ 6474 w 9650"/>
              <a:gd name="connsiteY73" fmla="*/ 9235 h 9996"/>
              <a:gd name="connsiteX74" fmla="*/ 2544 w 9650"/>
              <a:gd name="connsiteY74" fmla="*/ 9235 h 9996"/>
              <a:gd name="connsiteX75" fmla="*/ 2584 w 9650"/>
              <a:gd name="connsiteY75" fmla="*/ 9152 h 9996"/>
              <a:gd name="connsiteX76" fmla="*/ 2639 w 9650"/>
              <a:gd name="connsiteY76" fmla="*/ 9069 h 9996"/>
              <a:gd name="connsiteX77" fmla="*/ 2695 w 9650"/>
              <a:gd name="connsiteY77" fmla="*/ 9005 h 9996"/>
              <a:gd name="connsiteX78" fmla="*/ 2768 w 9650"/>
              <a:gd name="connsiteY78" fmla="*/ 8941 h 9996"/>
              <a:gd name="connsiteX79" fmla="*/ 2838 w 9650"/>
              <a:gd name="connsiteY79" fmla="*/ 8890 h 9996"/>
              <a:gd name="connsiteX80" fmla="*/ 2921 w 9650"/>
              <a:gd name="connsiteY80" fmla="*/ 8838 h 9996"/>
              <a:gd name="connsiteX81" fmla="*/ 3004 w 9650"/>
              <a:gd name="connsiteY81" fmla="*/ 8800 h 9996"/>
              <a:gd name="connsiteX82" fmla="*/ 3101 w 9650"/>
              <a:gd name="connsiteY82" fmla="*/ 8768 h 9996"/>
              <a:gd name="connsiteX83" fmla="*/ 3101 w 9650"/>
              <a:gd name="connsiteY83" fmla="*/ 7945 h 9996"/>
              <a:gd name="connsiteX84" fmla="*/ 934 w 9650"/>
              <a:gd name="connsiteY84" fmla="*/ 8029 h 9996"/>
              <a:gd name="connsiteX85" fmla="*/ 5 w 9650"/>
              <a:gd name="connsiteY85" fmla="*/ 7679 h 9996"/>
              <a:gd name="connsiteX86" fmla="*/ 2012 w 9650"/>
              <a:gd name="connsiteY86" fmla="*/ 9452 h 9996"/>
              <a:gd name="connsiteX87" fmla="*/ 5736 w 9650"/>
              <a:gd name="connsiteY87" fmla="*/ 9979 h 9996"/>
              <a:gd name="connsiteX88" fmla="*/ 8198 w 9650"/>
              <a:gd name="connsiteY88" fmla="*/ 8949 h 9996"/>
              <a:gd name="connsiteX0" fmla="*/ 8700 w 10205"/>
              <a:gd name="connsiteY0" fmla="*/ 8953 h 10000"/>
              <a:gd name="connsiteX1" fmla="*/ 10156 w 10205"/>
              <a:gd name="connsiteY1" fmla="*/ 7158 h 10000"/>
              <a:gd name="connsiteX2" fmla="*/ 9279 w 10205"/>
              <a:gd name="connsiteY2" fmla="*/ 7158 h 10000"/>
              <a:gd name="connsiteX3" fmla="*/ 9279 w 10205"/>
              <a:gd name="connsiteY3" fmla="*/ 4003 h 10000"/>
              <a:gd name="connsiteX4" fmla="*/ 7113 w 10205"/>
              <a:gd name="connsiteY4" fmla="*/ 4003 h 10000"/>
              <a:gd name="connsiteX5" fmla="*/ 7113 w 10205"/>
              <a:gd name="connsiteY5" fmla="*/ 3700 h 10000"/>
              <a:gd name="connsiteX6" fmla="*/ 8844 w 10205"/>
              <a:gd name="connsiteY6" fmla="*/ 3700 h 10000"/>
              <a:gd name="connsiteX7" fmla="*/ 8844 w 10205"/>
              <a:gd name="connsiteY7" fmla="*/ 3392 h 10000"/>
              <a:gd name="connsiteX8" fmla="*/ 7113 w 10205"/>
              <a:gd name="connsiteY8" fmla="*/ 3392 h 10000"/>
              <a:gd name="connsiteX9" fmla="*/ 7113 w 10205"/>
              <a:gd name="connsiteY9" fmla="*/ 1324 h 10000"/>
              <a:gd name="connsiteX10" fmla="*/ 4564 w 10205"/>
              <a:gd name="connsiteY10" fmla="*/ 534 h 10000"/>
              <a:gd name="connsiteX11" fmla="*/ 4564 w 10205"/>
              <a:gd name="connsiteY11" fmla="*/ 5500 h 10000"/>
              <a:gd name="connsiteX12" fmla="*/ 4160 w 10205"/>
              <a:gd name="connsiteY12" fmla="*/ 5506 h 10000"/>
              <a:gd name="connsiteX13" fmla="*/ 4160 w 10205"/>
              <a:gd name="connsiteY13" fmla="*/ 1703 h 10000"/>
              <a:gd name="connsiteX14" fmla="*/ 3303 w 10205"/>
              <a:gd name="connsiteY14" fmla="*/ 1999 h 10000"/>
              <a:gd name="connsiteX15" fmla="*/ 2841 w 10205"/>
              <a:gd name="connsiteY15" fmla="*/ 1999 h 10000"/>
              <a:gd name="connsiteX16" fmla="*/ 2841 w 10205"/>
              <a:gd name="connsiteY16" fmla="*/ 0 h 10000"/>
              <a:gd name="connsiteX17" fmla="*/ 2670 w 10205"/>
              <a:gd name="connsiteY17" fmla="*/ 0 h 10000"/>
              <a:gd name="connsiteX18" fmla="*/ 2670 w 10205"/>
              <a:gd name="connsiteY18" fmla="*/ 1999 h 10000"/>
              <a:gd name="connsiteX19" fmla="*/ 2278 w 10205"/>
              <a:gd name="connsiteY19" fmla="*/ 1999 h 10000"/>
              <a:gd name="connsiteX20" fmla="*/ 2278 w 10205"/>
              <a:gd name="connsiteY20" fmla="*/ 2417 h 10000"/>
              <a:gd name="connsiteX21" fmla="*/ 1571 w 10205"/>
              <a:gd name="connsiteY21" fmla="*/ 2730 h 10000"/>
              <a:gd name="connsiteX22" fmla="*/ 1571 w 10205"/>
              <a:gd name="connsiteY22" fmla="*/ 4280 h 10000"/>
              <a:gd name="connsiteX23" fmla="*/ 1193 w 10205"/>
              <a:gd name="connsiteY23" fmla="*/ 4280 h 10000"/>
              <a:gd name="connsiteX24" fmla="*/ 1193 w 10205"/>
              <a:gd name="connsiteY24" fmla="*/ 4691 h 10000"/>
              <a:gd name="connsiteX25" fmla="*/ 1571 w 10205"/>
              <a:gd name="connsiteY25" fmla="*/ 4691 h 10000"/>
              <a:gd name="connsiteX26" fmla="*/ 1571 w 10205"/>
              <a:gd name="connsiteY26" fmla="*/ 5205 h 10000"/>
              <a:gd name="connsiteX27" fmla="*/ 1193 w 10205"/>
              <a:gd name="connsiteY27" fmla="*/ 5205 h 10000"/>
              <a:gd name="connsiteX28" fmla="*/ 1193 w 10205"/>
              <a:gd name="connsiteY28" fmla="*/ 5616 h 10000"/>
              <a:gd name="connsiteX29" fmla="*/ 1571 w 10205"/>
              <a:gd name="connsiteY29" fmla="*/ 5616 h 10000"/>
              <a:gd name="connsiteX30" fmla="*/ 1571 w 10205"/>
              <a:gd name="connsiteY30" fmla="*/ 6831 h 10000"/>
              <a:gd name="connsiteX31" fmla="*/ 444 w 10205"/>
              <a:gd name="connsiteY31" fmla="*/ 6831 h 10000"/>
              <a:gd name="connsiteX32" fmla="*/ 444 w 10205"/>
              <a:gd name="connsiteY32" fmla="*/ 7581 h 10000"/>
              <a:gd name="connsiteX33" fmla="*/ 1022 w 10205"/>
              <a:gd name="connsiteY33" fmla="*/ 7601 h 10000"/>
              <a:gd name="connsiteX34" fmla="*/ 1805 w 10205"/>
              <a:gd name="connsiteY34" fmla="*/ 7094 h 10000"/>
              <a:gd name="connsiteX35" fmla="*/ 1798 w 10205"/>
              <a:gd name="connsiteY35" fmla="*/ 7581 h 10000"/>
              <a:gd name="connsiteX36" fmla="*/ 2519 w 10205"/>
              <a:gd name="connsiteY36" fmla="*/ 7146 h 10000"/>
              <a:gd name="connsiteX37" fmla="*/ 2519 w 10205"/>
              <a:gd name="connsiteY37" fmla="*/ 7581 h 10000"/>
              <a:gd name="connsiteX38" fmla="*/ 3232 w 10205"/>
              <a:gd name="connsiteY38" fmla="*/ 7139 h 10000"/>
              <a:gd name="connsiteX39" fmla="*/ 3238 w 10205"/>
              <a:gd name="connsiteY39" fmla="*/ 7575 h 10000"/>
              <a:gd name="connsiteX40" fmla="*/ 3924 w 10205"/>
              <a:gd name="connsiteY40" fmla="*/ 7107 h 10000"/>
              <a:gd name="connsiteX41" fmla="*/ 3924 w 10205"/>
              <a:gd name="connsiteY41" fmla="*/ 8352 h 10000"/>
              <a:gd name="connsiteX42" fmla="*/ 4004 w 10205"/>
              <a:gd name="connsiteY42" fmla="*/ 8262 h 10000"/>
              <a:gd name="connsiteX43" fmla="*/ 4081 w 10205"/>
              <a:gd name="connsiteY43" fmla="*/ 8179 h 10000"/>
              <a:gd name="connsiteX44" fmla="*/ 4177 w 10205"/>
              <a:gd name="connsiteY44" fmla="*/ 8108 h 10000"/>
              <a:gd name="connsiteX45" fmla="*/ 4282 w 10205"/>
              <a:gd name="connsiteY45" fmla="*/ 8044 h 10000"/>
              <a:gd name="connsiteX46" fmla="*/ 4387 w 10205"/>
              <a:gd name="connsiteY46" fmla="*/ 8000 h 10000"/>
              <a:gd name="connsiteX47" fmla="*/ 4501 w 10205"/>
              <a:gd name="connsiteY47" fmla="*/ 7967 h 10000"/>
              <a:gd name="connsiteX48" fmla="*/ 4621 w 10205"/>
              <a:gd name="connsiteY48" fmla="*/ 7942 h 10000"/>
              <a:gd name="connsiteX49" fmla="*/ 4757 w 10205"/>
              <a:gd name="connsiteY49" fmla="*/ 7935 h 10000"/>
              <a:gd name="connsiteX50" fmla="*/ 4944 w 10205"/>
              <a:gd name="connsiteY50" fmla="*/ 7948 h 10000"/>
              <a:gd name="connsiteX51" fmla="*/ 5130 w 10205"/>
              <a:gd name="connsiteY51" fmla="*/ 7993 h 10000"/>
              <a:gd name="connsiteX52" fmla="*/ 5279 w 10205"/>
              <a:gd name="connsiteY52" fmla="*/ 8070 h 10000"/>
              <a:gd name="connsiteX53" fmla="*/ 5431 w 10205"/>
              <a:gd name="connsiteY53" fmla="*/ 8166 h 10000"/>
              <a:gd name="connsiteX54" fmla="*/ 5559 w 10205"/>
              <a:gd name="connsiteY54" fmla="*/ 8282 h 10000"/>
              <a:gd name="connsiteX55" fmla="*/ 5643 w 10205"/>
              <a:gd name="connsiteY55" fmla="*/ 8423 h 10000"/>
              <a:gd name="connsiteX56" fmla="*/ 5722 w 10205"/>
              <a:gd name="connsiteY56" fmla="*/ 8570 h 10000"/>
              <a:gd name="connsiteX57" fmla="*/ 5749 w 10205"/>
              <a:gd name="connsiteY57" fmla="*/ 8732 h 10000"/>
              <a:gd name="connsiteX58" fmla="*/ 5785 w 10205"/>
              <a:gd name="connsiteY58" fmla="*/ 8725 h 10000"/>
              <a:gd name="connsiteX59" fmla="*/ 5813 w 10205"/>
              <a:gd name="connsiteY59" fmla="*/ 8725 h 10000"/>
              <a:gd name="connsiteX60" fmla="*/ 5842 w 10205"/>
              <a:gd name="connsiteY60" fmla="*/ 8719 h 10000"/>
              <a:gd name="connsiteX61" fmla="*/ 5870 w 10205"/>
              <a:gd name="connsiteY61" fmla="*/ 8719 h 10000"/>
              <a:gd name="connsiteX62" fmla="*/ 5907 w 10205"/>
              <a:gd name="connsiteY62" fmla="*/ 8713 h 10000"/>
              <a:gd name="connsiteX63" fmla="*/ 5940 w 10205"/>
              <a:gd name="connsiteY63" fmla="*/ 8713 h 10000"/>
              <a:gd name="connsiteX64" fmla="*/ 5970 w 10205"/>
              <a:gd name="connsiteY64" fmla="*/ 8713 h 10000"/>
              <a:gd name="connsiteX65" fmla="*/ 6007 w 10205"/>
              <a:gd name="connsiteY65" fmla="*/ 8713 h 10000"/>
              <a:gd name="connsiteX66" fmla="*/ 6155 w 10205"/>
              <a:gd name="connsiteY66" fmla="*/ 8719 h 10000"/>
              <a:gd name="connsiteX67" fmla="*/ 6291 w 10205"/>
              <a:gd name="connsiteY67" fmla="*/ 8752 h 10000"/>
              <a:gd name="connsiteX68" fmla="*/ 6427 w 10205"/>
              <a:gd name="connsiteY68" fmla="*/ 8797 h 10000"/>
              <a:gd name="connsiteX69" fmla="*/ 6549 w 10205"/>
              <a:gd name="connsiteY69" fmla="*/ 8862 h 10000"/>
              <a:gd name="connsiteX70" fmla="*/ 6662 w 10205"/>
              <a:gd name="connsiteY70" fmla="*/ 8938 h 10000"/>
              <a:gd name="connsiteX71" fmla="*/ 6763 w 10205"/>
              <a:gd name="connsiteY71" fmla="*/ 9021 h 10000"/>
              <a:gd name="connsiteX72" fmla="*/ 6842 w 10205"/>
              <a:gd name="connsiteY72" fmla="*/ 9131 h 10000"/>
              <a:gd name="connsiteX73" fmla="*/ 6914 w 10205"/>
              <a:gd name="connsiteY73" fmla="*/ 9239 h 10000"/>
              <a:gd name="connsiteX74" fmla="*/ 2841 w 10205"/>
              <a:gd name="connsiteY74" fmla="*/ 9239 h 10000"/>
              <a:gd name="connsiteX75" fmla="*/ 2883 w 10205"/>
              <a:gd name="connsiteY75" fmla="*/ 9156 h 10000"/>
              <a:gd name="connsiteX76" fmla="*/ 2940 w 10205"/>
              <a:gd name="connsiteY76" fmla="*/ 9073 h 10000"/>
              <a:gd name="connsiteX77" fmla="*/ 2998 w 10205"/>
              <a:gd name="connsiteY77" fmla="*/ 9009 h 10000"/>
              <a:gd name="connsiteX78" fmla="*/ 3073 w 10205"/>
              <a:gd name="connsiteY78" fmla="*/ 8945 h 10000"/>
              <a:gd name="connsiteX79" fmla="*/ 3146 w 10205"/>
              <a:gd name="connsiteY79" fmla="*/ 8894 h 10000"/>
              <a:gd name="connsiteX80" fmla="*/ 3232 w 10205"/>
              <a:gd name="connsiteY80" fmla="*/ 8842 h 10000"/>
              <a:gd name="connsiteX81" fmla="*/ 3318 w 10205"/>
              <a:gd name="connsiteY81" fmla="*/ 8804 h 10000"/>
              <a:gd name="connsiteX82" fmla="*/ 3418 w 10205"/>
              <a:gd name="connsiteY82" fmla="*/ 8772 h 10000"/>
              <a:gd name="connsiteX83" fmla="*/ 3418 w 10205"/>
              <a:gd name="connsiteY83" fmla="*/ 7948 h 10000"/>
              <a:gd name="connsiteX84" fmla="*/ 1173 w 10205"/>
              <a:gd name="connsiteY84" fmla="*/ 8032 h 10000"/>
              <a:gd name="connsiteX85" fmla="*/ 3 w 10205"/>
              <a:gd name="connsiteY85" fmla="*/ 7682 h 10000"/>
              <a:gd name="connsiteX86" fmla="*/ 2290 w 10205"/>
              <a:gd name="connsiteY86" fmla="*/ 9456 h 10000"/>
              <a:gd name="connsiteX87" fmla="*/ 6149 w 10205"/>
              <a:gd name="connsiteY87" fmla="*/ 9983 h 10000"/>
              <a:gd name="connsiteX88" fmla="*/ 8700 w 10205"/>
              <a:gd name="connsiteY88" fmla="*/ 8953 h 10000"/>
              <a:gd name="connsiteX0" fmla="*/ 8700 w 10205"/>
              <a:gd name="connsiteY0" fmla="*/ 8953 h 10016"/>
              <a:gd name="connsiteX1" fmla="*/ 10156 w 10205"/>
              <a:gd name="connsiteY1" fmla="*/ 7158 h 10016"/>
              <a:gd name="connsiteX2" fmla="*/ 9279 w 10205"/>
              <a:gd name="connsiteY2" fmla="*/ 7158 h 10016"/>
              <a:gd name="connsiteX3" fmla="*/ 9279 w 10205"/>
              <a:gd name="connsiteY3" fmla="*/ 4003 h 10016"/>
              <a:gd name="connsiteX4" fmla="*/ 7113 w 10205"/>
              <a:gd name="connsiteY4" fmla="*/ 4003 h 10016"/>
              <a:gd name="connsiteX5" fmla="*/ 7113 w 10205"/>
              <a:gd name="connsiteY5" fmla="*/ 3700 h 10016"/>
              <a:gd name="connsiteX6" fmla="*/ 8844 w 10205"/>
              <a:gd name="connsiteY6" fmla="*/ 3700 h 10016"/>
              <a:gd name="connsiteX7" fmla="*/ 8844 w 10205"/>
              <a:gd name="connsiteY7" fmla="*/ 3392 h 10016"/>
              <a:gd name="connsiteX8" fmla="*/ 7113 w 10205"/>
              <a:gd name="connsiteY8" fmla="*/ 3392 h 10016"/>
              <a:gd name="connsiteX9" fmla="*/ 7113 w 10205"/>
              <a:gd name="connsiteY9" fmla="*/ 1324 h 10016"/>
              <a:gd name="connsiteX10" fmla="*/ 4564 w 10205"/>
              <a:gd name="connsiteY10" fmla="*/ 534 h 10016"/>
              <a:gd name="connsiteX11" fmla="*/ 4564 w 10205"/>
              <a:gd name="connsiteY11" fmla="*/ 5500 h 10016"/>
              <a:gd name="connsiteX12" fmla="*/ 4160 w 10205"/>
              <a:gd name="connsiteY12" fmla="*/ 5506 h 10016"/>
              <a:gd name="connsiteX13" fmla="*/ 4160 w 10205"/>
              <a:gd name="connsiteY13" fmla="*/ 1703 h 10016"/>
              <a:gd name="connsiteX14" fmla="*/ 3303 w 10205"/>
              <a:gd name="connsiteY14" fmla="*/ 1999 h 10016"/>
              <a:gd name="connsiteX15" fmla="*/ 2841 w 10205"/>
              <a:gd name="connsiteY15" fmla="*/ 1999 h 10016"/>
              <a:gd name="connsiteX16" fmla="*/ 2841 w 10205"/>
              <a:gd name="connsiteY16" fmla="*/ 0 h 10016"/>
              <a:gd name="connsiteX17" fmla="*/ 2670 w 10205"/>
              <a:gd name="connsiteY17" fmla="*/ 0 h 10016"/>
              <a:gd name="connsiteX18" fmla="*/ 2670 w 10205"/>
              <a:gd name="connsiteY18" fmla="*/ 1999 h 10016"/>
              <a:gd name="connsiteX19" fmla="*/ 2278 w 10205"/>
              <a:gd name="connsiteY19" fmla="*/ 1999 h 10016"/>
              <a:gd name="connsiteX20" fmla="*/ 2278 w 10205"/>
              <a:gd name="connsiteY20" fmla="*/ 2417 h 10016"/>
              <a:gd name="connsiteX21" fmla="*/ 1571 w 10205"/>
              <a:gd name="connsiteY21" fmla="*/ 2730 h 10016"/>
              <a:gd name="connsiteX22" fmla="*/ 1571 w 10205"/>
              <a:gd name="connsiteY22" fmla="*/ 4280 h 10016"/>
              <a:gd name="connsiteX23" fmla="*/ 1193 w 10205"/>
              <a:gd name="connsiteY23" fmla="*/ 4280 h 10016"/>
              <a:gd name="connsiteX24" fmla="*/ 1193 w 10205"/>
              <a:gd name="connsiteY24" fmla="*/ 4691 h 10016"/>
              <a:gd name="connsiteX25" fmla="*/ 1571 w 10205"/>
              <a:gd name="connsiteY25" fmla="*/ 4691 h 10016"/>
              <a:gd name="connsiteX26" fmla="*/ 1571 w 10205"/>
              <a:gd name="connsiteY26" fmla="*/ 5205 h 10016"/>
              <a:gd name="connsiteX27" fmla="*/ 1193 w 10205"/>
              <a:gd name="connsiteY27" fmla="*/ 5205 h 10016"/>
              <a:gd name="connsiteX28" fmla="*/ 1193 w 10205"/>
              <a:gd name="connsiteY28" fmla="*/ 5616 h 10016"/>
              <a:gd name="connsiteX29" fmla="*/ 1571 w 10205"/>
              <a:gd name="connsiteY29" fmla="*/ 5616 h 10016"/>
              <a:gd name="connsiteX30" fmla="*/ 1571 w 10205"/>
              <a:gd name="connsiteY30" fmla="*/ 6831 h 10016"/>
              <a:gd name="connsiteX31" fmla="*/ 444 w 10205"/>
              <a:gd name="connsiteY31" fmla="*/ 6831 h 10016"/>
              <a:gd name="connsiteX32" fmla="*/ 444 w 10205"/>
              <a:gd name="connsiteY32" fmla="*/ 7581 h 10016"/>
              <a:gd name="connsiteX33" fmla="*/ 1022 w 10205"/>
              <a:gd name="connsiteY33" fmla="*/ 7601 h 10016"/>
              <a:gd name="connsiteX34" fmla="*/ 1805 w 10205"/>
              <a:gd name="connsiteY34" fmla="*/ 7094 h 10016"/>
              <a:gd name="connsiteX35" fmla="*/ 1798 w 10205"/>
              <a:gd name="connsiteY35" fmla="*/ 7581 h 10016"/>
              <a:gd name="connsiteX36" fmla="*/ 2519 w 10205"/>
              <a:gd name="connsiteY36" fmla="*/ 7146 h 10016"/>
              <a:gd name="connsiteX37" fmla="*/ 2519 w 10205"/>
              <a:gd name="connsiteY37" fmla="*/ 7581 h 10016"/>
              <a:gd name="connsiteX38" fmla="*/ 3232 w 10205"/>
              <a:gd name="connsiteY38" fmla="*/ 7139 h 10016"/>
              <a:gd name="connsiteX39" fmla="*/ 3238 w 10205"/>
              <a:gd name="connsiteY39" fmla="*/ 7575 h 10016"/>
              <a:gd name="connsiteX40" fmla="*/ 3924 w 10205"/>
              <a:gd name="connsiteY40" fmla="*/ 7107 h 10016"/>
              <a:gd name="connsiteX41" fmla="*/ 3924 w 10205"/>
              <a:gd name="connsiteY41" fmla="*/ 8352 h 10016"/>
              <a:gd name="connsiteX42" fmla="*/ 4004 w 10205"/>
              <a:gd name="connsiteY42" fmla="*/ 8262 h 10016"/>
              <a:gd name="connsiteX43" fmla="*/ 4081 w 10205"/>
              <a:gd name="connsiteY43" fmla="*/ 8179 h 10016"/>
              <a:gd name="connsiteX44" fmla="*/ 4177 w 10205"/>
              <a:gd name="connsiteY44" fmla="*/ 8108 h 10016"/>
              <a:gd name="connsiteX45" fmla="*/ 4282 w 10205"/>
              <a:gd name="connsiteY45" fmla="*/ 8044 h 10016"/>
              <a:gd name="connsiteX46" fmla="*/ 4387 w 10205"/>
              <a:gd name="connsiteY46" fmla="*/ 8000 h 10016"/>
              <a:gd name="connsiteX47" fmla="*/ 4501 w 10205"/>
              <a:gd name="connsiteY47" fmla="*/ 7967 h 10016"/>
              <a:gd name="connsiteX48" fmla="*/ 4621 w 10205"/>
              <a:gd name="connsiteY48" fmla="*/ 7942 h 10016"/>
              <a:gd name="connsiteX49" fmla="*/ 4757 w 10205"/>
              <a:gd name="connsiteY49" fmla="*/ 7935 h 10016"/>
              <a:gd name="connsiteX50" fmla="*/ 4944 w 10205"/>
              <a:gd name="connsiteY50" fmla="*/ 7948 h 10016"/>
              <a:gd name="connsiteX51" fmla="*/ 5130 w 10205"/>
              <a:gd name="connsiteY51" fmla="*/ 7993 h 10016"/>
              <a:gd name="connsiteX52" fmla="*/ 5279 w 10205"/>
              <a:gd name="connsiteY52" fmla="*/ 8070 h 10016"/>
              <a:gd name="connsiteX53" fmla="*/ 5431 w 10205"/>
              <a:gd name="connsiteY53" fmla="*/ 8166 h 10016"/>
              <a:gd name="connsiteX54" fmla="*/ 5559 w 10205"/>
              <a:gd name="connsiteY54" fmla="*/ 8282 h 10016"/>
              <a:gd name="connsiteX55" fmla="*/ 5643 w 10205"/>
              <a:gd name="connsiteY55" fmla="*/ 8423 h 10016"/>
              <a:gd name="connsiteX56" fmla="*/ 5722 w 10205"/>
              <a:gd name="connsiteY56" fmla="*/ 8570 h 10016"/>
              <a:gd name="connsiteX57" fmla="*/ 5749 w 10205"/>
              <a:gd name="connsiteY57" fmla="*/ 8732 h 10016"/>
              <a:gd name="connsiteX58" fmla="*/ 5785 w 10205"/>
              <a:gd name="connsiteY58" fmla="*/ 8725 h 10016"/>
              <a:gd name="connsiteX59" fmla="*/ 5813 w 10205"/>
              <a:gd name="connsiteY59" fmla="*/ 8725 h 10016"/>
              <a:gd name="connsiteX60" fmla="*/ 5842 w 10205"/>
              <a:gd name="connsiteY60" fmla="*/ 8719 h 10016"/>
              <a:gd name="connsiteX61" fmla="*/ 5870 w 10205"/>
              <a:gd name="connsiteY61" fmla="*/ 8719 h 10016"/>
              <a:gd name="connsiteX62" fmla="*/ 5907 w 10205"/>
              <a:gd name="connsiteY62" fmla="*/ 8713 h 10016"/>
              <a:gd name="connsiteX63" fmla="*/ 5940 w 10205"/>
              <a:gd name="connsiteY63" fmla="*/ 8713 h 10016"/>
              <a:gd name="connsiteX64" fmla="*/ 5970 w 10205"/>
              <a:gd name="connsiteY64" fmla="*/ 8713 h 10016"/>
              <a:gd name="connsiteX65" fmla="*/ 6007 w 10205"/>
              <a:gd name="connsiteY65" fmla="*/ 8713 h 10016"/>
              <a:gd name="connsiteX66" fmla="*/ 6155 w 10205"/>
              <a:gd name="connsiteY66" fmla="*/ 8719 h 10016"/>
              <a:gd name="connsiteX67" fmla="*/ 6291 w 10205"/>
              <a:gd name="connsiteY67" fmla="*/ 8752 h 10016"/>
              <a:gd name="connsiteX68" fmla="*/ 6427 w 10205"/>
              <a:gd name="connsiteY68" fmla="*/ 8797 h 10016"/>
              <a:gd name="connsiteX69" fmla="*/ 6549 w 10205"/>
              <a:gd name="connsiteY69" fmla="*/ 8862 h 10016"/>
              <a:gd name="connsiteX70" fmla="*/ 6662 w 10205"/>
              <a:gd name="connsiteY70" fmla="*/ 8938 h 10016"/>
              <a:gd name="connsiteX71" fmla="*/ 6763 w 10205"/>
              <a:gd name="connsiteY71" fmla="*/ 9021 h 10016"/>
              <a:gd name="connsiteX72" fmla="*/ 6842 w 10205"/>
              <a:gd name="connsiteY72" fmla="*/ 9131 h 10016"/>
              <a:gd name="connsiteX73" fmla="*/ 6914 w 10205"/>
              <a:gd name="connsiteY73" fmla="*/ 9239 h 10016"/>
              <a:gd name="connsiteX74" fmla="*/ 2841 w 10205"/>
              <a:gd name="connsiteY74" fmla="*/ 9239 h 10016"/>
              <a:gd name="connsiteX75" fmla="*/ 2883 w 10205"/>
              <a:gd name="connsiteY75" fmla="*/ 9156 h 10016"/>
              <a:gd name="connsiteX76" fmla="*/ 2940 w 10205"/>
              <a:gd name="connsiteY76" fmla="*/ 9073 h 10016"/>
              <a:gd name="connsiteX77" fmla="*/ 2998 w 10205"/>
              <a:gd name="connsiteY77" fmla="*/ 9009 h 10016"/>
              <a:gd name="connsiteX78" fmla="*/ 3073 w 10205"/>
              <a:gd name="connsiteY78" fmla="*/ 8945 h 10016"/>
              <a:gd name="connsiteX79" fmla="*/ 3146 w 10205"/>
              <a:gd name="connsiteY79" fmla="*/ 8894 h 10016"/>
              <a:gd name="connsiteX80" fmla="*/ 3232 w 10205"/>
              <a:gd name="connsiteY80" fmla="*/ 8842 h 10016"/>
              <a:gd name="connsiteX81" fmla="*/ 3318 w 10205"/>
              <a:gd name="connsiteY81" fmla="*/ 8804 h 10016"/>
              <a:gd name="connsiteX82" fmla="*/ 3418 w 10205"/>
              <a:gd name="connsiteY82" fmla="*/ 8772 h 10016"/>
              <a:gd name="connsiteX83" fmla="*/ 3418 w 10205"/>
              <a:gd name="connsiteY83" fmla="*/ 7948 h 10016"/>
              <a:gd name="connsiteX84" fmla="*/ 1173 w 10205"/>
              <a:gd name="connsiteY84" fmla="*/ 8032 h 10016"/>
              <a:gd name="connsiteX85" fmla="*/ 3 w 10205"/>
              <a:gd name="connsiteY85" fmla="*/ 7682 h 10016"/>
              <a:gd name="connsiteX86" fmla="*/ 2290 w 10205"/>
              <a:gd name="connsiteY86" fmla="*/ 9456 h 10016"/>
              <a:gd name="connsiteX87" fmla="*/ 6149 w 10205"/>
              <a:gd name="connsiteY87" fmla="*/ 9983 h 10016"/>
              <a:gd name="connsiteX88" fmla="*/ 8700 w 10205"/>
              <a:gd name="connsiteY88" fmla="*/ 8953 h 10016"/>
              <a:gd name="connsiteX0" fmla="*/ 8700 w 10205"/>
              <a:gd name="connsiteY0" fmla="*/ 8953 h 10036"/>
              <a:gd name="connsiteX1" fmla="*/ 10156 w 10205"/>
              <a:gd name="connsiteY1" fmla="*/ 7158 h 10036"/>
              <a:gd name="connsiteX2" fmla="*/ 9279 w 10205"/>
              <a:gd name="connsiteY2" fmla="*/ 7158 h 10036"/>
              <a:gd name="connsiteX3" fmla="*/ 9279 w 10205"/>
              <a:gd name="connsiteY3" fmla="*/ 4003 h 10036"/>
              <a:gd name="connsiteX4" fmla="*/ 7113 w 10205"/>
              <a:gd name="connsiteY4" fmla="*/ 4003 h 10036"/>
              <a:gd name="connsiteX5" fmla="*/ 7113 w 10205"/>
              <a:gd name="connsiteY5" fmla="*/ 3700 h 10036"/>
              <a:gd name="connsiteX6" fmla="*/ 8844 w 10205"/>
              <a:gd name="connsiteY6" fmla="*/ 3700 h 10036"/>
              <a:gd name="connsiteX7" fmla="*/ 8844 w 10205"/>
              <a:gd name="connsiteY7" fmla="*/ 3392 h 10036"/>
              <a:gd name="connsiteX8" fmla="*/ 7113 w 10205"/>
              <a:gd name="connsiteY8" fmla="*/ 3392 h 10036"/>
              <a:gd name="connsiteX9" fmla="*/ 7113 w 10205"/>
              <a:gd name="connsiteY9" fmla="*/ 1324 h 10036"/>
              <a:gd name="connsiteX10" fmla="*/ 4564 w 10205"/>
              <a:gd name="connsiteY10" fmla="*/ 534 h 10036"/>
              <a:gd name="connsiteX11" fmla="*/ 4564 w 10205"/>
              <a:gd name="connsiteY11" fmla="*/ 5500 h 10036"/>
              <a:gd name="connsiteX12" fmla="*/ 4160 w 10205"/>
              <a:gd name="connsiteY12" fmla="*/ 5506 h 10036"/>
              <a:gd name="connsiteX13" fmla="*/ 4160 w 10205"/>
              <a:gd name="connsiteY13" fmla="*/ 1703 h 10036"/>
              <a:gd name="connsiteX14" fmla="*/ 3303 w 10205"/>
              <a:gd name="connsiteY14" fmla="*/ 1999 h 10036"/>
              <a:gd name="connsiteX15" fmla="*/ 2841 w 10205"/>
              <a:gd name="connsiteY15" fmla="*/ 1999 h 10036"/>
              <a:gd name="connsiteX16" fmla="*/ 2841 w 10205"/>
              <a:gd name="connsiteY16" fmla="*/ 0 h 10036"/>
              <a:gd name="connsiteX17" fmla="*/ 2670 w 10205"/>
              <a:gd name="connsiteY17" fmla="*/ 0 h 10036"/>
              <a:gd name="connsiteX18" fmla="*/ 2670 w 10205"/>
              <a:gd name="connsiteY18" fmla="*/ 1999 h 10036"/>
              <a:gd name="connsiteX19" fmla="*/ 2278 w 10205"/>
              <a:gd name="connsiteY19" fmla="*/ 1999 h 10036"/>
              <a:gd name="connsiteX20" fmla="*/ 2278 w 10205"/>
              <a:gd name="connsiteY20" fmla="*/ 2417 h 10036"/>
              <a:gd name="connsiteX21" fmla="*/ 1571 w 10205"/>
              <a:gd name="connsiteY21" fmla="*/ 2730 h 10036"/>
              <a:gd name="connsiteX22" fmla="*/ 1571 w 10205"/>
              <a:gd name="connsiteY22" fmla="*/ 4280 h 10036"/>
              <a:gd name="connsiteX23" fmla="*/ 1193 w 10205"/>
              <a:gd name="connsiteY23" fmla="*/ 4280 h 10036"/>
              <a:gd name="connsiteX24" fmla="*/ 1193 w 10205"/>
              <a:gd name="connsiteY24" fmla="*/ 4691 h 10036"/>
              <a:gd name="connsiteX25" fmla="*/ 1571 w 10205"/>
              <a:gd name="connsiteY25" fmla="*/ 4691 h 10036"/>
              <a:gd name="connsiteX26" fmla="*/ 1571 w 10205"/>
              <a:gd name="connsiteY26" fmla="*/ 5205 h 10036"/>
              <a:gd name="connsiteX27" fmla="*/ 1193 w 10205"/>
              <a:gd name="connsiteY27" fmla="*/ 5205 h 10036"/>
              <a:gd name="connsiteX28" fmla="*/ 1193 w 10205"/>
              <a:gd name="connsiteY28" fmla="*/ 5616 h 10036"/>
              <a:gd name="connsiteX29" fmla="*/ 1571 w 10205"/>
              <a:gd name="connsiteY29" fmla="*/ 5616 h 10036"/>
              <a:gd name="connsiteX30" fmla="*/ 1571 w 10205"/>
              <a:gd name="connsiteY30" fmla="*/ 6831 h 10036"/>
              <a:gd name="connsiteX31" fmla="*/ 444 w 10205"/>
              <a:gd name="connsiteY31" fmla="*/ 6831 h 10036"/>
              <a:gd name="connsiteX32" fmla="*/ 444 w 10205"/>
              <a:gd name="connsiteY32" fmla="*/ 7581 h 10036"/>
              <a:gd name="connsiteX33" fmla="*/ 1022 w 10205"/>
              <a:gd name="connsiteY33" fmla="*/ 7601 h 10036"/>
              <a:gd name="connsiteX34" fmla="*/ 1805 w 10205"/>
              <a:gd name="connsiteY34" fmla="*/ 7094 h 10036"/>
              <a:gd name="connsiteX35" fmla="*/ 1798 w 10205"/>
              <a:gd name="connsiteY35" fmla="*/ 7581 h 10036"/>
              <a:gd name="connsiteX36" fmla="*/ 2519 w 10205"/>
              <a:gd name="connsiteY36" fmla="*/ 7146 h 10036"/>
              <a:gd name="connsiteX37" fmla="*/ 2519 w 10205"/>
              <a:gd name="connsiteY37" fmla="*/ 7581 h 10036"/>
              <a:gd name="connsiteX38" fmla="*/ 3232 w 10205"/>
              <a:gd name="connsiteY38" fmla="*/ 7139 h 10036"/>
              <a:gd name="connsiteX39" fmla="*/ 3238 w 10205"/>
              <a:gd name="connsiteY39" fmla="*/ 7575 h 10036"/>
              <a:gd name="connsiteX40" fmla="*/ 3924 w 10205"/>
              <a:gd name="connsiteY40" fmla="*/ 7107 h 10036"/>
              <a:gd name="connsiteX41" fmla="*/ 3924 w 10205"/>
              <a:gd name="connsiteY41" fmla="*/ 8352 h 10036"/>
              <a:gd name="connsiteX42" fmla="*/ 4004 w 10205"/>
              <a:gd name="connsiteY42" fmla="*/ 8262 h 10036"/>
              <a:gd name="connsiteX43" fmla="*/ 4081 w 10205"/>
              <a:gd name="connsiteY43" fmla="*/ 8179 h 10036"/>
              <a:gd name="connsiteX44" fmla="*/ 4177 w 10205"/>
              <a:gd name="connsiteY44" fmla="*/ 8108 h 10036"/>
              <a:gd name="connsiteX45" fmla="*/ 4282 w 10205"/>
              <a:gd name="connsiteY45" fmla="*/ 8044 h 10036"/>
              <a:gd name="connsiteX46" fmla="*/ 4387 w 10205"/>
              <a:gd name="connsiteY46" fmla="*/ 8000 h 10036"/>
              <a:gd name="connsiteX47" fmla="*/ 4501 w 10205"/>
              <a:gd name="connsiteY47" fmla="*/ 7967 h 10036"/>
              <a:gd name="connsiteX48" fmla="*/ 4621 w 10205"/>
              <a:gd name="connsiteY48" fmla="*/ 7942 h 10036"/>
              <a:gd name="connsiteX49" fmla="*/ 4757 w 10205"/>
              <a:gd name="connsiteY49" fmla="*/ 7935 h 10036"/>
              <a:gd name="connsiteX50" fmla="*/ 4944 w 10205"/>
              <a:gd name="connsiteY50" fmla="*/ 7948 h 10036"/>
              <a:gd name="connsiteX51" fmla="*/ 5130 w 10205"/>
              <a:gd name="connsiteY51" fmla="*/ 7993 h 10036"/>
              <a:gd name="connsiteX52" fmla="*/ 5279 w 10205"/>
              <a:gd name="connsiteY52" fmla="*/ 8070 h 10036"/>
              <a:gd name="connsiteX53" fmla="*/ 5431 w 10205"/>
              <a:gd name="connsiteY53" fmla="*/ 8166 h 10036"/>
              <a:gd name="connsiteX54" fmla="*/ 5559 w 10205"/>
              <a:gd name="connsiteY54" fmla="*/ 8282 h 10036"/>
              <a:gd name="connsiteX55" fmla="*/ 5643 w 10205"/>
              <a:gd name="connsiteY55" fmla="*/ 8423 h 10036"/>
              <a:gd name="connsiteX56" fmla="*/ 5722 w 10205"/>
              <a:gd name="connsiteY56" fmla="*/ 8570 h 10036"/>
              <a:gd name="connsiteX57" fmla="*/ 5749 w 10205"/>
              <a:gd name="connsiteY57" fmla="*/ 8732 h 10036"/>
              <a:gd name="connsiteX58" fmla="*/ 5785 w 10205"/>
              <a:gd name="connsiteY58" fmla="*/ 8725 h 10036"/>
              <a:gd name="connsiteX59" fmla="*/ 5813 w 10205"/>
              <a:gd name="connsiteY59" fmla="*/ 8725 h 10036"/>
              <a:gd name="connsiteX60" fmla="*/ 5842 w 10205"/>
              <a:gd name="connsiteY60" fmla="*/ 8719 h 10036"/>
              <a:gd name="connsiteX61" fmla="*/ 5870 w 10205"/>
              <a:gd name="connsiteY61" fmla="*/ 8719 h 10036"/>
              <a:gd name="connsiteX62" fmla="*/ 5907 w 10205"/>
              <a:gd name="connsiteY62" fmla="*/ 8713 h 10036"/>
              <a:gd name="connsiteX63" fmla="*/ 5940 w 10205"/>
              <a:gd name="connsiteY63" fmla="*/ 8713 h 10036"/>
              <a:gd name="connsiteX64" fmla="*/ 5970 w 10205"/>
              <a:gd name="connsiteY64" fmla="*/ 8713 h 10036"/>
              <a:gd name="connsiteX65" fmla="*/ 6007 w 10205"/>
              <a:gd name="connsiteY65" fmla="*/ 8713 h 10036"/>
              <a:gd name="connsiteX66" fmla="*/ 6155 w 10205"/>
              <a:gd name="connsiteY66" fmla="*/ 8719 h 10036"/>
              <a:gd name="connsiteX67" fmla="*/ 6291 w 10205"/>
              <a:gd name="connsiteY67" fmla="*/ 8752 h 10036"/>
              <a:gd name="connsiteX68" fmla="*/ 6427 w 10205"/>
              <a:gd name="connsiteY68" fmla="*/ 8797 h 10036"/>
              <a:gd name="connsiteX69" fmla="*/ 6549 w 10205"/>
              <a:gd name="connsiteY69" fmla="*/ 8862 h 10036"/>
              <a:gd name="connsiteX70" fmla="*/ 6662 w 10205"/>
              <a:gd name="connsiteY70" fmla="*/ 8938 h 10036"/>
              <a:gd name="connsiteX71" fmla="*/ 6763 w 10205"/>
              <a:gd name="connsiteY71" fmla="*/ 9021 h 10036"/>
              <a:gd name="connsiteX72" fmla="*/ 6842 w 10205"/>
              <a:gd name="connsiteY72" fmla="*/ 9131 h 10036"/>
              <a:gd name="connsiteX73" fmla="*/ 6914 w 10205"/>
              <a:gd name="connsiteY73" fmla="*/ 9239 h 10036"/>
              <a:gd name="connsiteX74" fmla="*/ 2841 w 10205"/>
              <a:gd name="connsiteY74" fmla="*/ 9239 h 10036"/>
              <a:gd name="connsiteX75" fmla="*/ 2883 w 10205"/>
              <a:gd name="connsiteY75" fmla="*/ 9156 h 10036"/>
              <a:gd name="connsiteX76" fmla="*/ 2940 w 10205"/>
              <a:gd name="connsiteY76" fmla="*/ 9073 h 10036"/>
              <a:gd name="connsiteX77" fmla="*/ 2998 w 10205"/>
              <a:gd name="connsiteY77" fmla="*/ 9009 h 10036"/>
              <a:gd name="connsiteX78" fmla="*/ 3073 w 10205"/>
              <a:gd name="connsiteY78" fmla="*/ 8945 h 10036"/>
              <a:gd name="connsiteX79" fmla="*/ 3146 w 10205"/>
              <a:gd name="connsiteY79" fmla="*/ 8894 h 10036"/>
              <a:gd name="connsiteX80" fmla="*/ 3232 w 10205"/>
              <a:gd name="connsiteY80" fmla="*/ 8842 h 10036"/>
              <a:gd name="connsiteX81" fmla="*/ 3318 w 10205"/>
              <a:gd name="connsiteY81" fmla="*/ 8804 h 10036"/>
              <a:gd name="connsiteX82" fmla="*/ 3418 w 10205"/>
              <a:gd name="connsiteY82" fmla="*/ 8772 h 10036"/>
              <a:gd name="connsiteX83" fmla="*/ 3418 w 10205"/>
              <a:gd name="connsiteY83" fmla="*/ 7948 h 10036"/>
              <a:gd name="connsiteX84" fmla="*/ 1173 w 10205"/>
              <a:gd name="connsiteY84" fmla="*/ 8032 h 10036"/>
              <a:gd name="connsiteX85" fmla="*/ 3 w 10205"/>
              <a:gd name="connsiteY85" fmla="*/ 7682 h 10036"/>
              <a:gd name="connsiteX86" fmla="*/ 2290 w 10205"/>
              <a:gd name="connsiteY86" fmla="*/ 9456 h 10036"/>
              <a:gd name="connsiteX87" fmla="*/ 6149 w 10205"/>
              <a:gd name="connsiteY87" fmla="*/ 9983 h 10036"/>
              <a:gd name="connsiteX88" fmla="*/ 8700 w 10205"/>
              <a:gd name="connsiteY88" fmla="*/ 8953 h 10036"/>
              <a:gd name="connsiteX0" fmla="*/ 8700 w 10207"/>
              <a:gd name="connsiteY0" fmla="*/ 8953 h 10105"/>
              <a:gd name="connsiteX1" fmla="*/ 10156 w 10207"/>
              <a:gd name="connsiteY1" fmla="*/ 7158 h 10105"/>
              <a:gd name="connsiteX2" fmla="*/ 9279 w 10207"/>
              <a:gd name="connsiteY2" fmla="*/ 7158 h 10105"/>
              <a:gd name="connsiteX3" fmla="*/ 9279 w 10207"/>
              <a:gd name="connsiteY3" fmla="*/ 4003 h 10105"/>
              <a:gd name="connsiteX4" fmla="*/ 7113 w 10207"/>
              <a:gd name="connsiteY4" fmla="*/ 4003 h 10105"/>
              <a:gd name="connsiteX5" fmla="*/ 7113 w 10207"/>
              <a:gd name="connsiteY5" fmla="*/ 3700 h 10105"/>
              <a:gd name="connsiteX6" fmla="*/ 8844 w 10207"/>
              <a:gd name="connsiteY6" fmla="*/ 3700 h 10105"/>
              <a:gd name="connsiteX7" fmla="*/ 8844 w 10207"/>
              <a:gd name="connsiteY7" fmla="*/ 3392 h 10105"/>
              <a:gd name="connsiteX8" fmla="*/ 7113 w 10207"/>
              <a:gd name="connsiteY8" fmla="*/ 3392 h 10105"/>
              <a:gd name="connsiteX9" fmla="*/ 7113 w 10207"/>
              <a:gd name="connsiteY9" fmla="*/ 1324 h 10105"/>
              <a:gd name="connsiteX10" fmla="*/ 4564 w 10207"/>
              <a:gd name="connsiteY10" fmla="*/ 534 h 10105"/>
              <a:gd name="connsiteX11" fmla="*/ 4564 w 10207"/>
              <a:gd name="connsiteY11" fmla="*/ 5500 h 10105"/>
              <a:gd name="connsiteX12" fmla="*/ 4160 w 10207"/>
              <a:gd name="connsiteY12" fmla="*/ 5506 h 10105"/>
              <a:gd name="connsiteX13" fmla="*/ 4160 w 10207"/>
              <a:gd name="connsiteY13" fmla="*/ 1703 h 10105"/>
              <a:gd name="connsiteX14" fmla="*/ 3303 w 10207"/>
              <a:gd name="connsiteY14" fmla="*/ 1999 h 10105"/>
              <a:gd name="connsiteX15" fmla="*/ 2841 w 10207"/>
              <a:gd name="connsiteY15" fmla="*/ 1999 h 10105"/>
              <a:gd name="connsiteX16" fmla="*/ 2841 w 10207"/>
              <a:gd name="connsiteY16" fmla="*/ 0 h 10105"/>
              <a:gd name="connsiteX17" fmla="*/ 2670 w 10207"/>
              <a:gd name="connsiteY17" fmla="*/ 0 h 10105"/>
              <a:gd name="connsiteX18" fmla="*/ 2670 w 10207"/>
              <a:gd name="connsiteY18" fmla="*/ 1999 h 10105"/>
              <a:gd name="connsiteX19" fmla="*/ 2278 w 10207"/>
              <a:gd name="connsiteY19" fmla="*/ 1999 h 10105"/>
              <a:gd name="connsiteX20" fmla="*/ 2278 w 10207"/>
              <a:gd name="connsiteY20" fmla="*/ 2417 h 10105"/>
              <a:gd name="connsiteX21" fmla="*/ 1571 w 10207"/>
              <a:gd name="connsiteY21" fmla="*/ 2730 h 10105"/>
              <a:gd name="connsiteX22" fmla="*/ 1571 w 10207"/>
              <a:gd name="connsiteY22" fmla="*/ 4280 h 10105"/>
              <a:gd name="connsiteX23" fmla="*/ 1193 w 10207"/>
              <a:gd name="connsiteY23" fmla="*/ 4280 h 10105"/>
              <a:gd name="connsiteX24" fmla="*/ 1193 w 10207"/>
              <a:gd name="connsiteY24" fmla="*/ 4691 h 10105"/>
              <a:gd name="connsiteX25" fmla="*/ 1571 w 10207"/>
              <a:gd name="connsiteY25" fmla="*/ 4691 h 10105"/>
              <a:gd name="connsiteX26" fmla="*/ 1571 w 10207"/>
              <a:gd name="connsiteY26" fmla="*/ 5205 h 10105"/>
              <a:gd name="connsiteX27" fmla="*/ 1193 w 10207"/>
              <a:gd name="connsiteY27" fmla="*/ 5205 h 10105"/>
              <a:gd name="connsiteX28" fmla="*/ 1193 w 10207"/>
              <a:gd name="connsiteY28" fmla="*/ 5616 h 10105"/>
              <a:gd name="connsiteX29" fmla="*/ 1571 w 10207"/>
              <a:gd name="connsiteY29" fmla="*/ 5616 h 10105"/>
              <a:gd name="connsiteX30" fmla="*/ 1571 w 10207"/>
              <a:gd name="connsiteY30" fmla="*/ 6831 h 10105"/>
              <a:gd name="connsiteX31" fmla="*/ 444 w 10207"/>
              <a:gd name="connsiteY31" fmla="*/ 6831 h 10105"/>
              <a:gd name="connsiteX32" fmla="*/ 444 w 10207"/>
              <a:gd name="connsiteY32" fmla="*/ 7581 h 10105"/>
              <a:gd name="connsiteX33" fmla="*/ 1022 w 10207"/>
              <a:gd name="connsiteY33" fmla="*/ 7601 h 10105"/>
              <a:gd name="connsiteX34" fmla="*/ 1805 w 10207"/>
              <a:gd name="connsiteY34" fmla="*/ 7094 h 10105"/>
              <a:gd name="connsiteX35" fmla="*/ 1798 w 10207"/>
              <a:gd name="connsiteY35" fmla="*/ 7581 h 10105"/>
              <a:gd name="connsiteX36" fmla="*/ 2519 w 10207"/>
              <a:gd name="connsiteY36" fmla="*/ 7146 h 10105"/>
              <a:gd name="connsiteX37" fmla="*/ 2519 w 10207"/>
              <a:gd name="connsiteY37" fmla="*/ 7581 h 10105"/>
              <a:gd name="connsiteX38" fmla="*/ 3232 w 10207"/>
              <a:gd name="connsiteY38" fmla="*/ 7139 h 10105"/>
              <a:gd name="connsiteX39" fmla="*/ 3238 w 10207"/>
              <a:gd name="connsiteY39" fmla="*/ 7575 h 10105"/>
              <a:gd name="connsiteX40" fmla="*/ 3924 w 10207"/>
              <a:gd name="connsiteY40" fmla="*/ 7107 h 10105"/>
              <a:gd name="connsiteX41" fmla="*/ 3924 w 10207"/>
              <a:gd name="connsiteY41" fmla="*/ 8352 h 10105"/>
              <a:gd name="connsiteX42" fmla="*/ 4004 w 10207"/>
              <a:gd name="connsiteY42" fmla="*/ 8262 h 10105"/>
              <a:gd name="connsiteX43" fmla="*/ 4081 w 10207"/>
              <a:gd name="connsiteY43" fmla="*/ 8179 h 10105"/>
              <a:gd name="connsiteX44" fmla="*/ 4177 w 10207"/>
              <a:gd name="connsiteY44" fmla="*/ 8108 h 10105"/>
              <a:gd name="connsiteX45" fmla="*/ 4282 w 10207"/>
              <a:gd name="connsiteY45" fmla="*/ 8044 h 10105"/>
              <a:gd name="connsiteX46" fmla="*/ 4387 w 10207"/>
              <a:gd name="connsiteY46" fmla="*/ 8000 h 10105"/>
              <a:gd name="connsiteX47" fmla="*/ 4501 w 10207"/>
              <a:gd name="connsiteY47" fmla="*/ 7967 h 10105"/>
              <a:gd name="connsiteX48" fmla="*/ 4621 w 10207"/>
              <a:gd name="connsiteY48" fmla="*/ 7942 h 10105"/>
              <a:gd name="connsiteX49" fmla="*/ 4757 w 10207"/>
              <a:gd name="connsiteY49" fmla="*/ 7935 h 10105"/>
              <a:gd name="connsiteX50" fmla="*/ 4944 w 10207"/>
              <a:gd name="connsiteY50" fmla="*/ 7948 h 10105"/>
              <a:gd name="connsiteX51" fmla="*/ 5130 w 10207"/>
              <a:gd name="connsiteY51" fmla="*/ 7993 h 10105"/>
              <a:gd name="connsiteX52" fmla="*/ 5279 w 10207"/>
              <a:gd name="connsiteY52" fmla="*/ 8070 h 10105"/>
              <a:gd name="connsiteX53" fmla="*/ 5431 w 10207"/>
              <a:gd name="connsiteY53" fmla="*/ 8166 h 10105"/>
              <a:gd name="connsiteX54" fmla="*/ 5559 w 10207"/>
              <a:gd name="connsiteY54" fmla="*/ 8282 h 10105"/>
              <a:gd name="connsiteX55" fmla="*/ 5643 w 10207"/>
              <a:gd name="connsiteY55" fmla="*/ 8423 h 10105"/>
              <a:gd name="connsiteX56" fmla="*/ 5722 w 10207"/>
              <a:gd name="connsiteY56" fmla="*/ 8570 h 10105"/>
              <a:gd name="connsiteX57" fmla="*/ 5749 w 10207"/>
              <a:gd name="connsiteY57" fmla="*/ 8732 h 10105"/>
              <a:gd name="connsiteX58" fmla="*/ 5785 w 10207"/>
              <a:gd name="connsiteY58" fmla="*/ 8725 h 10105"/>
              <a:gd name="connsiteX59" fmla="*/ 5813 w 10207"/>
              <a:gd name="connsiteY59" fmla="*/ 8725 h 10105"/>
              <a:gd name="connsiteX60" fmla="*/ 5842 w 10207"/>
              <a:gd name="connsiteY60" fmla="*/ 8719 h 10105"/>
              <a:gd name="connsiteX61" fmla="*/ 5870 w 10207"/>
              <a:gd name="connsiteY61" fmla="*/ 8719 h 10105"/>
              <a:gd name="connsiteX62" fmla="*/ 5907 w 10207"/>
              <a:gd name="connsiteY62" fmla="*/ 8713 h 10105"/>
              <a:gd name="connsiteX63" fmla="*/ 5940 w 10207"/>
              <a:gd name="connsiteY63" fmla="*/ 8713 h 10105"/>
              <a:gd name="connsiteX64" fmla="*/ 5970 w 10207"/>
              <a:gd name="connsiteY64" fmla="*/ 8713 h 10105"/>
              <a:gd name="connsiteX65" fmla="*/ 6007 w 10207"/>
              <a:gd name="connsiteY65" fmla="*/ 8713 h 10105"/>
              <a:gd name="connsiteX66" fmla="*/ 6155 w 10207"/>
              <a:gd name="connsiteY66" fmla="*/ 8719 h 10105"/>
              <a:gd name="connsiteX67" fmla="*/ 6291 w 10207"/>
              <a:gd name="connsiteY67" fmla="*/ 8752 h 10105"/>
              <a:gd name="connsiteX68" fmla="*/ 6427 w 10207"/>
              <a:gd name="connsiteY68" fmla="*/ 8797 h 10105"/>
              <a:gd name="connsiteX69" fmla="*/ 6549 w 10207"/>
              <a:gd name="connsiteY69" fmla="*/ 8862 h 10105"/>
              <a:gd name="connsiteX70" fmla="*/ 6662 w 10207"/>
              <a:gd name="connsiteY70" fmla="*/ 8938 h 10105"/>
              <a:gd name="connsiteX71" fmla="*/ 6763 w 10207"/>
              <a:gd name="connsiteY71" fmla="*/ 9021 h 10105"/>
              <a:gd name="connsiteX72" fmla="*/ 6842 w 10207"/>
              <a:gd name="connsiteY72" fmla="*/ 9131 h 10105"/>
              <a:gd name="connsiteX73" fmla="*/ 6914 w 10207"/>
              <a:gd name="connsiteY73" fmla="*/ 9239 h 10105"/>
              <a:gd name="connsiteX74" fmla="*/ 2841 w 10207"/>
              <a:gd name="connsiteY74" fmla="*/ 9239 h 10105"/>
              <a:gd name="connsiteX75" fmla="*/ 2883 w 10207"/>
              <a:gd name="connsiteY75" fmla="*/ 9156 h 10105"/>
              <a:gd name="connsiteX76" fmla="*/ 2940 w 10207"/>
              <a:gd name="connsiteY76" fmla="*/ 9073 h 10105"/>
              <a:gd name="connsiteX77" fmla="*/ 2998 w 10207"/>
              <a:gd name="connsiteY77" fmla="*/ 9009 h 10105"/>
              <a:gd name="connsiteX78" fmla="*/ 3073 w 10207"/>
              <a:gd name="connsiteY78" fmla="*/ 8945 h 10105"/>
              <a:gd name="connsiteX79" fmla="*/ 3146 w 10207"/>
              <a:gd name="connsiteY79" fmla="*/ 8894 h 10105"/>
              <a:gd name="connsiteX80" fmla="*/ 3232 w 10207"/>
              <a:gd name="connsiteY80" fmla="*/ 8842 h 10105"/>
              <a:gd name="connsiteX81" fmla="*/ 3318 w 10207"/>
              <a:gd name="connsiteY81" fmla="*/ 8804 h 10105"/>
              <a:gd name="connsiteX82" fmla="*/ 3418 w 10207"/>
              <a:gd name="connsiteY82" fmla="*/ 8772 h 10105"/>
              <a:gd name="connsiteX83" fmla="*/ 3418 w 10207"/>
              <a:gd name="connsiteY83" fmla="*/ 7948 h 10105"/>
              <a:gd name="connsiteX84" fmla="*/ 1173 w 10207"/>
              <a:gd name="connsiteY84" fmla="*/ 8032 h 10105"/>
              <a:gd name="connsiteX85" fmla="*/ 3 w 10207"/>
              <a:gd name="connsiteY85" fmla="*/ 7682 h 10105"/>
              <a:gd name="connsiteX86" fmla="*/ 2290 w 10207"/>
              <a:gd name="connsiteY86" fmla="*/ 9456 h 10105"/>
              <a:gd name="connsiteX87" fmla="*/ 5787 w 10207"/>
              <a:gd name="connsiteY87" fmla="*/ 10078 h 10105"/>
              <a:gd name="connsiteX88" fmla="*/ 8700 w 10207"/>
              <a:gd name="connsiteY88" fmla="*/ 8953 h 10105"/>
              <a:gd name="connsiteX0" fmla="*/ 8700 w 10207"/>
              <a:gd name="connsiteY0" fmla="*/ 8953 h 10115"/>
              <a:gd name="connsiteX1" fmla="*/ 10156 w 10207"/>
              <a:gd name="connsiteY1" fmla="*/ 7158 h 10115"/>
              <a:gd name="connsiteX2" fmla="*/ 9279 w 10207"/>
              <a:gd name="connsiteY2" fmla="*/ 7158 h 10115"/>
              <a:gd name="connsiteX3" fmla="*/ 9279 w 10207"/>
              <a:gd name="connsiteY3" fmla="*/ 4003 h 10115"/>
              <a:gd name="connsiteX4" fmla="*/ 7113 w 10207"/>
              <a:gd name="connsiteY4" fmla="*/ 4003 h 10115"/>
              <a:gd name="connsiteX5" fmla="*/ 7113 w 10207"/>
              <a:gd name="connsiteY5" fmla="*/ 3700 h 10115"/>
              <a:gd name="connsiteX6" fmla="*/ 8844 w 10207"/>
              <a:gd name="connsiteY6" fmla="*/ 3700 h 10115"/>
              <a:gd name="connsiteX7" fmla="*/ 8844 w 10207"/>
              <a:gd name="connsiteY7" fmla="*/ 3392 h 10115"/>
              <a:gd name="connsiteX8" fmla="*/ 7113 w 10207"/>
              <a:gd name="connsiteY8" fmla="*/ 3392 h 10115"/>
              <a:gd name="connsiteX9" fmla="*/ 7113 w 10207"/>
              <a:gd name="connsiteY9" fmla="*/ 1324 h 10115"/>
              <a:gd name="connsiteX10" fmla="*/ 4564 w 10207"/>
              <a:gd name="connsiteY10" fmla="*/ 534 h 10115"/>
              <a:gd name="connsiteX11" fmla="*/ 4564 w 10207"/>
              <a:gd name="connsiteY11" fmla="*/ 5500 h 10115"/>
              <a:gd name="connsiteX12" fmla="*/ 4160 w 10207"/>
              <a:gd name="connsiteY12" fmla="*/ 5506 h 10115"/>
              <a:gd name="connsiteX13" fmla="*/ 4160 w 10207"/>
              <a:gd name="connsiteY13" fmla="*/ 1703 h 10115"/>
              <a:gd name="connsiteX14" fmla="*/ 3303 w 10207"/>
              <a:gd name="connsiteY14" fmla="*/ 1999 h 10115"/>
              <a:gd name="connsiteX15" fmla="*/ 2841 w 10207"/>
              <a:gd name="connsiteY15" fmla="*/ 1999 h 10115"/>
              <a:gd name="connsiteX16" fmla="*/ 2841 w 10207"/>
              <a:gd name="connsiteY16" fmla="*/ 0 h 10115"/>
              <a:gd name="connsiteX17" fmla="*/ 2670 w 10207"/>
              <a:gd name="connsiteY17" fmla="*/ 0 h 10115"/>
              <a:gd name="connsiteX18" fmla="*/ 2670 w 10207"/>
              <a:gd name="connsiteY18" fmla="*/ 1999 h 10115"/>
              <a:gd name="connsiteX19" fmla="*/ 2278 w 10207"/>
              <a:gd name="connsiteY19" fmla="*/ 1999 h 10115"/>
              <a:gd name="connsiteX20" fmla="*/ 2278 w 10207"/>
              <a:gd name="connsiteY20" fmla="*/ 2417 h 10115"/>
              <a:gd name="connsiteX21" fmla="*/ 1571 w 10207"/>
              <a:gd name="connsiteY21" fmla="*/ 2730 h 10115"/>
              <a:gd name="connsiteX22" fmla="*/ 1571 w 10207"/>
              <a:gd name="connsiteY22" fmla="*/ 4280 h 10115"/>
              <a:gd name="connsiteX23" fmla="*/ 1193 w 10207"/>
              <a:gd name="connsiteY23" fmla="*/ 4280 h 10115"/>
              <a:gd name="connsiteX24" fmla="*/ 1193 w 10207"/>
              <a:gd name="connsiteY24" fmla="*/ 4691 h 10115"/>
              <a:gd name="connsiteX25" fmla="*/ 1571 w 10207"/>
              <a:gd name="connsiteY25" fmla="*/ 4691 h 10115"/>
              <a:gd name="connsiteX26" fmla="*/ 1571 w 10207"/>
              <a:gd name="connsiteY26" fmla="*/ 5205 h 10115"/>
              <a:gd name="connsiteX27" fmla="*/ 1193 w 10207"/>
              <a:gd name="connsiteY27" fmla="*/ 5205 h 10115"/>
              <a:gd name="connsiteX28" fmla="*/ 1193 w 10207"/>
              <a:gd name="connsiteY28" fmla="*/ 5616 h 10115"/>
              <a:gd name="connsiteX29" fmla="*/ 1571 w 10207"/>
              <a:gd name="connsiteY29" fmla="*/ 5616 h 10115"/>
              <a:gd name="connsiteX30" fmla="*/ 1571 w 10207"/>
              <a:gd name="connsiteY30" fmla="*/ 6831 h 10115"/>
              <a:gd name="connsiteX31" fmla="*/ 444 w 10207"/>
              <a:gd name="connsiteY31" fmla="*/ 6831 h 10115"/>
              <a:gd name="connsiteX32" fmla="*/ 444 w 10207"/>
              <a:gd name="connsiteY32" fmla="*/ 7581 h 10115"/>
              <a:gd name="connsiteX33" fmla="*/ 1022 w 10207"/>
              <a:gd name="connsiteY33" fmla="*/ 7601 h 10115"/>
              <a:gd name="connsiteX34" fmla="*/ 1805 w 10207"/>
              <a:gd name="connsiteY34" fmla="*/ 7094 h 10115"/>
              <a:gd name="connsiteX35" fmla="*/ 1798 w 10207"/>
              <a:gd name="connsiteY35" fmla="*/ 7581 h 10115"/>
              <a:gd name="connsiteX36" fmla="*/ 2519 w 10207"/>
              <a:gd name="connsiteY36" fmla="*/ 7146 h 10115"/>
              <a:gd name="connsiteX37" fmla="*/ 2519 w 10207"/>
              <a:gd name="connsiteY37" fmla="*/ 7581 h 10115"/>
              <a:gd name="connsiteX38" fmla="*/ 3232 w 10207"/>
              <a:gd name="connsiteY38" fmla="*/ 7139 h 10115"/>
              <a:gd name="connsiteX39" fmla="*/ 3238 w 10207"/>
              <a:gd name="connsiteY39" fmla="*/ 7575 h 10115"/>
              <a:gd name="connsiteX40" fmla="*/ 3924 w 10207"/>
              <a:gd name="connsiteY40" fmla="*/ 7107 h 10115"/>
              <a:gd name="connsiteX41" fmla="*/ 3924 w 10207"/>
              <a:gd name="connsiteY41" fmla="*/ 8352 h 10115"/>
              <a:gd name="connsiteX42" fmla="*/ 4004 w 10207"/>
              <a:gd name="connsiteY42" fmla="*/ 8262 h 10115"/>
              <a:gd name="connsiteX43" fmla="*/ 4081 w 10207"/>
              <a:gd name="connsiteY43" fmla="*/ 8179 h 10115"/>
              <a:gd name="connsiteX44" fmla="*/ 4177 w 10207"/>
              <a:gd name="connsiteY44" fmla="*/ 8108 h 10115"/>
              <a:gd name="connsiteX45" fmla="*/ 4282 w 10207"/>
              <a:gd name="connsiteY45" fmla="*/ 8044 h 10115"/>
              <a:gd name="connsiteX46" fmla="*/ 4387 w 10207"/>
              <a:gd name="connsiteY46" fmla="*/ 8000 h 10115"/>
              <a:gd name="connsiteX47" fmla="*/ 4501 w 10207"/>
              <a:gd name="connsiteY47" fmla="*/ 7967 h 10115"/>
              <a:gd name="connsiteX48" fmla="*/ 4621 w 10207"/>
              <a:gd name="connsiteY48" fmla="*/ 7942 h 10115"/>
              <a:gd name="connsiteX49" fmla="*/ 4757 w 10207"/>
              <a:gd name="connsiteY49" fmla="*/ 7935 h 10115"/>
              <a:gd name="connsiteX50" fmla="*/ 4944 w 10207"/>
              <a:gd name="connsiteY50" fmla="*/ 7948 h 10115"/>
              <a:gd name="connsiteX51" fmla="*/ 5130 w 10207"/>
              <a:gd name="connsiteY51" fmla="*/ 7993 h 10115"/>
              <a:gd name="connsiteX52" fmla="*/ 5279 w 10207"/>
              <a:gd name="connsiteY52" fmla="*/ 8070 h 10115"/>
              <a:gd name="connsiteX53" fmla="*/ 5431 w 10207"/>
              <a:gd name="connsiteY53" fmla="*/ 8166 h 10115"/>
              <a:gd name="connsiteX54" fmla="*/ 5559 w 10207"/>
              <a:gd name="connsiteY54" fmla="*/ 8282 h 10115"/>
              <a:gd name="connsiteX55" fmla="*/ 5643 w 10207"/>
              <a:gd name="connsiteY55" fmla="*/ 8423 h 10115"/>
              <a:gd name="connsiteX56" fmla="*/ 5722 w 10207"/>
              <a:gd name="connsiteY56" fmla="*/ 8570 h 10115"/>
              <a:gd name="connsiteX57" fmla="*/ 5749 w 10207"/>
              <a:gd name="connsiteY57" fmla="*/ 8732 h 10115"/>
              <a:gd name="connsiteX58" fmla="*/ 5785 w 10207"/>
              <a:gd name="connsiteY58" fmla="*/ 8725 h 10115"/>
              <a:gd name="connsiteX59" fmla="*/ 5813 w 10207"/>
              <a:gd name="connsiteY59" fmla="*/ 8725 h 10115"/>
              <a:gd name="connsiteX60" fmla="*/ 5842 w 10207"/>
              <a:gd name="connsiteY60" fmla="*/ 8719 h 10115"/>
              <a:gd name="connsiteX61" fmla="*/ 5870 w 10207"/>
              <a:gd name="connsiteY61" fmla="*/ 8719 h 10115"/>
              <a:gd name="connsiteX62" fmla="*/ 5907 w 10207"/>
              <a:gd name="connsiteY62" fmla="*/ 8713 h 10115"/>
              <a:gd name="connsiteX63" fmla="*/ 5940 w 10207"/>
              <a:gd name="connsiteY63" fmla="*/ 8713 h 10115"/>
              <a:gd name="connsiteX64" fmla="*/ 5970 w 10207"/>
              <a:gd name="connsiteY64" fmla="*/ 8713 h 10115"/>
              <a:gd name="connsiteX65" fmla="*/ 6007 w 10207"/>
              <a:gd name="connsiteY65" fmla="*/ 8713 h 10115"/>
              <a:gd name="connsiteX66" fmla="*/ 6155 w 10207"/>
              <a:gd name="connsiteY66" fmla="*/ 8719 h 10115"/>
              <a:gd name="connsiteX67" fmla="*/ 6291 w 10207"/>
              <a:gd name="connsiteY67" fmla="*/ 8752 h 10115"/>
              <a:gd name="connsiteX68" fmla="*/ 6427 w 10207"/>
              <a:gd name="connsiteY68" fmla="*/ 8797 h 10115"/>
              <a:gd name="connsiteX69" fmla="*/ 6549 w 10207"/>
              <a:gd name="connsiteY69" fmla="*/ 8862 h 10115"/>
              <a:gd name="connsiteX70" fmla="*/ 6662 w 10207"/>
              <a:gd name="connsiteY70" fmla="*/ 8938 h 10115"/>
              <a:gd name="connsiteX71" fmla="*/ 6763 w 10207"/>
              <a:gd name="connsiteY71" fmla="*/ 9021 h 10115"/>
              <a:gd name="connsiteX72" fmla="*/ 6842 w 10207"/>
              <a:gd name="connsiteY72" fmla="*/ 9131 h 10115"/>
              <a:gd name="connsiteX73" fmla="*/ 6914 w 10207"/>
              <a:gd name="connsiteY73" fmla="*/ 9239 h 10115"/>
              <a:gd name="connsiteX74" fmla="*/ 2841 w 10207"/>
              <a:gd name="connsiteY74" fmla="*/ 9239 h 10115"/>
              <a:gd name="connsiteX75" fmla="*/ 2883 w 10207"/>
              <a:gd name="connsiteY75" fmla="*/ 9156 h 10115"/>
              <a:gd name="connsiteX76" fmla="*/ 2940 w 10207"/>
              <a:gd name="connsiteY76" fmla="*/ 9073 h 10115"/>
              <a:gd name="connsiteX77" fmla="*/ 2998 w 10207"/>
              <a:gd name="connsiteY77" fmla="*/ 9009 h 10115"/>
              <a:gd name="connsiteX78" fmla="*/ 3073 w 10207"/>
              <a:gd name="connsiteY78" fmla="*/ 8945 h 10115"/>
              <a:gd name="connsiteX79" fmla="*/ 3146 w 10207"/>
              <a:gd name="connsiteY79" fmla="*/ 8894 h 10115"/>
              <a:gd name="connsiteX80" fmla="*/ 3232 w 10207"/>
              <a:gd name="connsiteY80" fmla="*/ 8842 h 10115"/>
              <a:gd name="connsiteX81" fmla="*/ 3318 w 10207"/>
              <a:gd name="connsiteY81" fmla="*/ 8804 h 10115"/>
              <a:gd name="connsiteX82" fmla="*/ 3418 w 10207"/>
              <a:gd name="connsiteY82" fmla="*/ 8772 h 10115"/>
              <a:gd name="connsiteX83" fmla="*/ 3418 w 10207"/>
              <a:gd name="connsiteY83" fmla="*/ 7948 h 10115"/>
              <a:gd name="connsiteX84" fmla="*/ 1173 w 10207"/>
              <a:gd name="connsiteY84" fmla="*/ 8032 h 10115"/>
              <a:gd name="connsiteX85" fmla="*/ 3 w 10207"/>
              <a:gd name="connsiteY85" fmla="*/ 7682 h 10115"/>
              <a:gd name="connsiteX86" fmla="*/ 2703 w 10207"/>
              <a:gd name="connsiteY86" fmla="*/ 9646 h 10115"/>
              <a:gd name="connsiteX87" fmla="*/ 5787 w 10207"/>
              <a:gd name="connsiteY87" fmla="*/ 10078 h 10115"/>
              <a:gd name="connsiteX88" fmla="*/ 8700 w 10207"/>
              <a:gd name="connsiteY88" fmla="*/ 8953 h 10115"/>
              <a:gd name="connsiteX0" fmla="*/ 8445 w 9952"/>
              <a:gd name="connsiteY0" fmla="*/ 8953 h 10114"/>
              <a:gd name="connsiteX1" fmla="*/ 9901 w 9952"/>
              <a:gd name="connsiteY1" fmla="*/ 7158 h 10114"/>
              <a:gd name="connsiteX2" fmla="*/ 9024 w 9952"/>
              <a:gd name="connsiteY2" fmla="*/ 7158 h 10114"/>
              <a:gd name="connsiteX3" fmla="*/ 9024 w 9952"/>
              <a:gd name="connsiteY3" fmla="*/ 4003 h 10114"/>
              <a:gd name="connsiteX4" fmla="*/ 6858 w 9952"/>
              <a:gd name="connsiteY4" fmla="*/ 4003 h 10114"/>
              <a:gd name="connsiteX5" fmla="*/ 6858 w 9952"/>
              <a:gd name="connsiteY5" fmla="*/ 3700 h 10114"/>
              <a:gd name="connsiteX6" fmla="*/ 8589 w 9952"/>
              <a:gd name="connsiteY6" fmla="*/ 3700 h 10114"/>
              <a:gd name="connsiteX7" fmla="*/ 8589 w 9952"/>
              <a:gd name="connsiteY7" fmla="*/ 3392 h 10114"/>
              <a:gd name="connsiteX8" fmla="*/ 6858 w 9952"/>
              <a:gd name="connsiteY8" fmla="*/ 3392 h 10114"/>
              <a:gd name="connsiteX9" fmla="*/ 6858 w 9952"/>
              <a:gd name="connsiteY9" fmla="*/ 1324 h 10114"/>
              <a:gd name="connsiteX10" fmla="*/ 4309 w 9952"/>
              <a:gd name="connsiteY10" fmla="*/ 534 h 10114"/>
              <a:gd name="connsiteX11" fmla="*/ 4309 w 9952"/>
              <a:gd name="connsiteY11" fmla="*/ 5500 h 10114"/>
              <a:gd name="connsiteX12" fmla="*/ 3905 w 9952"/>
              <a:gd name="connsiteY12" fmla="*/ 5506 h 10114"/>
              <a:gd name="connsiteX13" fmla="*/ 3905 w 9952"/>
              <a:gd name="connsiteY13" fmla="*/ 1703 h 10114"/>
              <a:gd name="connsiteX14" fmla="*/ 3048 w 9952"/>
              <a:gd name="connsiteY14" fmla="*/ 1999 h 10114"/>
              <a:gd name="connsiteX15" fmla="*/ 2586 w 9952"/>
              <a:gd name="connsiteY15" fmla="*/ 1999 h 10114"/>
              <a:gd name="connsiteX16" fmla="*/ 2586 w 9952"/>
              <a:gd name="connsiteY16" fmla="*/ 0 h 10114"/>
              <a:gd name="connsiteX17" fmla="*/ 2415 w 9952"/>
              <a:gd name="connsiteY17" fmla="*/ 0 h 10114"/>
              <a:gd name="connsiteX18" fmla="*/ 2415 w 9952"/>
              <a:gd name="connsiteY18" fmla="*/ 1999 h 10114"/>
              <a:gd name="connsiteX19" fmla="*/ 2023 w 9952"/>
              <a:gd name="connsiteY19" fmla="*/ 1999 h 10114"/>
              <a:gd name="connsiteX20" fmla="*/ 2023 w 9952"/>
              <a:gd name="connsiteY20" fmla="*/ 2417 h 10114"/>
              <a:gd name="connsiteX21" fmla="*/ 1316 w 9952"/>
              <a:gd name="connsiteY21" fmla="*/ 2730 h 10114"/>
              <a:gd name="connsiteX22" fmla="*/ 1316 w 9952"/>
              <a:gd name="connsiteY22" fmla="*/ 4280 h 10114"/>
              <a:gd name="connsiteX23" fmla="*/ 938 w 9952"/>
              <a:gd name="connsiteY23" fmla="*/ 4280 h 10114"/>
              <a:gd name="connsiteX24" fmla="*/ 938 w 9952"/>
              <a:gd name="connsiteY24" fmla="*/ 4691 h 10114"/>
              <a:gd name="connsiteX25" fmla="*/ 1316 w 9952"/>
              <a:gd name="connsiteY25" fmla="*/ 4691 h 10114"/>
              <a:gd name="connsiteX26" fmla="*/ 1316 w 9952"/>
              <a:gd name="connsiteY26" fmla="*/ 5205 h 10114"/>
              <a:gd name="connsiteX27" fmla="*/ 938 w 9952"/>
              <a:gd name="connsiteY27" fmla="*/ 5205 h 10114"/>
              <a:gd name="connsiteX28" fmla="*/ 938 w 9952"/>
              <a:gd name="connsiteY28" fmla="*/ 5616 h 10114"/>
              <a:gd name="connsiteX29" fmla="*/ 1316 w 9952"/>
              <a:gd name="connsiteY29" fmla="*/ 5616 h 10114"/>
              <a:gd name="connsiteX30" fmla="*/ 1316 w 9952"/>
              <a:gd name="connsiteY30" fmla="*/ 6831 h 10114"/>
              <a:gd name="connsiteX31" fmla="*/ 189 w 9952"/>
              <a:gd name="connsiteY31" fmla="*/ 6831 h 10114"/>
              <a:gd name="connsiteX32" fmla="*/ 189 w 9952"/>
              <a:gd name="connsiteY32" fmla="*/ 7581 h 10114"/>
              <a:gd name="connsiteX33" fmla="*/ 767 w 9952"/>
              <a:gd name="connsiteY33" fmla="*/ 7601 h 10114"/>
              <a:gd name="connsiteX34" fmla="*/ 1550 w 9952"/>
              <a:gd name="connsiteY34" fmla="*/ 7094 h 10114"/>
              <a:gd name="connsiteX35" fmla="*/ 1543 w 9952"/>
              <a:gd name="connsiteY35" fmla="*/ 7581 h 10114"/>
              <a:gd name="connsiteX36" fmla="*/ 2264 w 9952"/>
              <a:gd name="connsiteY36" fmla="*/ 7146 h 10114"/>
              <a:gd name="connsiteX37" fmla="*/ 2264 w 9952"/>
              <a:gd name="connsiteY37" fmla="*/ 7581 h 10114"/>
              <a:gd name="connsiteX38" fmla="*/ 2977 w 9952"/>
              <a:gd name="connsiteY38" fmla="*/ 7139 h 10114"/>
              <a:gd name="connsiteX39" fmla="*/ 2983 w 9952"/>
              <a:gd name="connsiteY39" fmla="*/ 7575 h 10114"/>
              <a:gd name="connsiteX40" fmla="*/ 3669 w 9952"/>
              <a:gd name="connsiteY40" fmla="*/ 7107 h 10114"/>
              <a:gd name="connsiteX41" fmla="*/ 3669 w 9952"/>
              <a:gd name="connsiteY41" fmla="*/ 8352 h 10114"/>
              <a:gd name="connsiteX42" fmla="*/ 3749 w 9952"/>
              <a:gd name="connsiteY42" fmla="*/ 8262 h 10114"/>
              <a:gd name="connsiteX43" fmla="*/ 3826 w 9952"/>
              <a:gd name="connsiteY43" fmla="*/ 8179 h 10114"/>
              <a:gd name="connsiteX44" fmla="*/ 3922 w 9952"/>
              <a:gd name="connsiteY44" fmla="*/ 8108 h 10114"/>
              <a:gd name="connsiteX45" fmla="*/ 4027 w 9952"/>
              <a:gd name="connsiteY45" fmla="*/ 8044 h 10114"/>
              <a:gd name="connsiteX46" fmla="*/ 4132 w 9952"/>
              <a:gd name="connsiteY46" fmla="*/ 8000 h 10114"/>
              <a:gd name="connsiteX47" fmla="*/ 4246 w 9952"/>
              <a:gd name="connsiteY47" fmla="*/ 7967 h 10114"/>
              <a:gd name="connsiteX48" fmla="*/ 4366 w 9952"/>
              <a:gd name="connsiteY48" fmla="*/ 7942 h 10114"/>
              <a:gd name="connsiteX49" fmla="*/ 4502 w 9952"/>
              <a:gd name="connsiteY49" fmla="*/ 7935 h 10114"/>
              <a:gd name="connsiteX50" fmla="*/ 4689 w 9952"/>
              <a:gd name="connsiteY50" fmla="*/ 7948 h 10114"/>
              <a:gd name="connsiteX51" fmla="*/ 4875 w 9952"/>
              <a:gd name="connsiteY51" fmla="*/ 7993 h 10114"/>
              <a:gd name="connsiteX52" fmla="*/ 5024 w 9952"/>
              <a:gd name="connsiteY52" fmla="*/ 8070 h 10114"/>
              <a:gd name="connsiteX53" fmla="*/ 5176 w 9952"/>
              <a:gd name="connsiteY53" fmla="*/ 8166 h 10114"/>
              <a:gd name="connsiteX54" fmla="*/ 5304 w 9952"/>
              <a:gd name="connsiteY54" fmla="*/ 8282 h 10114"/>
              <a:gd name="connsiteX55" fmla="*/ 5388 w 9952"/>
              <a:gd name="connsiteY55" fmla="*/ 8423 h 10114"/>
              <a:gd name="connsiteX56" fmla="*/ 5467 w 9952"/>
              <a:gd name="connsiteY56" fmla="*/ 8570 h 10114"/>
              <a:gd name="connsiteX57" fmla="*/ 5494 w 9952"/>
              <a:gd name="connsiteY57" fmla="*/ 8732 h 10114"/>
              <a:gd name="connsiteX58" fmla="*/ 5530 w 9952"/>
              <a:gd name="connsiteY58" fmla="*/ 8725 h 10114"/>
              <a:gd name="connsiteX59" fmla="*/ 5558 w 9952"/>
              <a:gd name="connsiteY59" fmla="*/ 8725 h 10114"/>
              <a:gd name="connsiteX60" fmla="*/ 5587 w 9952"/>
              <a:gd name="connsiteY60" fmla="*/ 8719 h 10114"/>
              <a:gd name="connsiteX61" fmla="*/ 5615 w 9952"/>
              <a:gd name="connsiteY61" fmla="*/ 8719 h 10114"/>
              <a:gd name="connsiteX62" fmla="*/ 5652 w 9952"/>
              <a:gd name="connsiteY62" fmla="*/ 8713 h 10114"/>
              <a:gd name="connsiteX63" fmla="*/ 5685 w 9952"/>
              <a:gd name="connsiteY63" fmla="*/ 8713 h 10114"/>
              <a:gd name="connsiteX64" fmla="*/ 5715 w 9952"/>
              <a:gd name="connsiteY64" fmla="*/ 8713 h 10114"/>
              <a:gd name="connsiteX65" fmla="*/ 5752 w 9952"/>
              <a:gd name="connsiteY65" fmla="*/ 8713 h 10114"/>
              <a:gd name="connsiteX66" fmla="*/ 5900 w 9952"/>
              <a:gd name="connsiteY66" fmla="*/ 8719 h 10114"/>
              <a:gd name="connsiteX67" fmla="*/ 6036 w 9952"/>
              <a:gd name="connsiteY67" fmla="*/ 8752 h 10114"/>
              <a:gd name="connsiteX68" fmla="*/ 6172 w 9952"/>
              <a:gd name="connsiteY68" fmla="*/ 8797 h 10114"/>
              <a:gd name="connsiteX69" fmla="*/ 6294 w 9952"/>
              <a:gd name="connsiteY69" fmla="*/ 8862 h 10114"/>
              <a:gd name="connsiteX70" fmla="*/ 6407 w 9952"/>
              <a:gd name="connsiteY70" fmla="*/ 8938 h 10114"/>
              <a:gd name="connsiteX71" fmla="*/ 6508 w 9952"/>
              <a:gd name="connsiteY71" fmla="*/ 9021 h 10114"/>
              <a:gd name="connsiteX72" fmla="*/ 6587 w 9952"/>
              <a:gd name="connsiteY72" fmla="*/ 9131 h 10114"/>
              <a:gd name="connsiteX73" fmla="*/ 6659 w 9952"/>
              <a:gd name="connsiteY73" fmla="*/ 9239 h 10114"/>
              <a:gd name="connsiteX74" fmla="*/ 2586 w 9952"/>
              <a:gd name="connsiteY74" fmla="*/ 9239 h 10114"/>
              <a:gd name="connsiteX75" fmla="*/ 2628 w 9952"/>
              <a:gd name="connsiteY75" fmla="*/ 9156 h 10114"/>
              <a:gd name="connsiteX76" fmla="*/ 2685 w 9952"/>
              <a:gd name="connsiteY76" fmla="*/ 9073 h 10114"/>
              <a:gd name="connsiteX77" fmla="*/ 2743 w 9952"/>
              <a:gd name="connsiteY77" fmla="*/ 9009 h 10114"/>
              <a:gd name="connsiteX78" fmla="*/ 2818 w 9952"/>
              <a:gd name="connsiteY78" fmla="*/ 8945 h 10114"/>
              <a:gd name="connsiteX79" fmla="*/ 2891 w 9952"/>
              <a:gd name="connsiteY79" fmla="*/ 8894 h 10114"/>
              <a:gd name="connsiteX80" fmla="*/ 2977 w 9952"/>
              <a:gd name="connsiteY80" fmla="*/ 8842 h 10114"/>
              <a:gd name="connsiteX81" fmla="*/ 3063 w 9952"/>
              <a:gd name="connsiteY81" fmla="*/ 8804 h 10114"/>
              <a:gd name="connsiteX82" fmla="*/ 3163 w 9952"/>
              <a:gd name="connsiteY82" fmla="*/ 8772 h 10114"/>
              <a:gd name="connsiteX83" fmla="*/ 3163 w 9952"/>
              <a:gd name="connsiteY83" fmla="*/ 7948 h 10114"/>
              <a:gd name="connsiteX84" fmla="*/ 918 w 9952"/>
              <a:gd name="connsiteY84" fmla="*/ 8032 h 10114"/>
              <a:gd name="connsiteX85" fmla="*/ 6 w 9952"/>
              <a:gd name="connsiteY85" fmla="*/ 7777 h 10114"/>
              <a:gd name="connsiteX86" fmla="*/ 2448 w 9952"/>
              <a:gd name="connsiteY86" fmla="*/ 9646 h 10114"/>
              <a:gd name="connsiteX87" fmla="*/ 5532 w 9952"/>
              <a:gd name="connsiteY87" fmla="*/ 10078 h 10114"/>
              <a:gd name="connsiteX88" fmla="*/ 8445 w 9952"/>
              <a:gd name="connsiteY88" fmla="*/ 8953 h 1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952" h="10114">
                <a:moveTo>
                  <a:pt x="8445" y="8953"/>
                </a:moveTo>
                <a:cubicBezTo>
                  <a:pt x="9173" y="8466"/>
                  <a:pt x="10194" y="7158"/>
                  <a:pt x="9901" y="7158"/>
                </a:cubicBezTo>
                <a:lnTo>
                  <a:pt x="9024" y="7158"/>
                </a:lnTo>
                <a:lnTo>
                  <a:pt x="9024" y="4003"/>
                </a:lnTo>
                <a:lnTo>
                  <a:pt x="6858" y="4003"/>
                </a:lnTo>
                <a:lnTo>
                  <a:pt x="6858" y="3700"/>
                </a:lnTo>
                <a:lnTo>
                  <a:pt x="8589" y="3700"/>
                </a:lnTo>
                <a:lnTo>
                  <a:pt x="8589" y="3392"/>
                </a:lnTo>
                <a:lnTo>
                  <a:pt x="6858" y="3392"/>
                </a:lnTo>
                <a:lnTo>
                  <a:pt x="6858" y="1324"/>
                </a:lnTo>
                <a:lnTo>
                  <a:pt x="4309" y="534"/>
                </a:lnTo>
                <a:lnTo>
                  <a:pt x="4309" y="5500"/>
                </a:lnTo>
                <a:lnTo>
                  <a:pt x="3905" y="5506"/>
                </a:lnTo>
                <a:lnTo>
                  <a:pt x="3905" y="1703"/>
                </a:lnTo>
                <a:lnTo>
                  <a:pt x="3048" y="1999"/>
                </a:lnTo>
                <a:lnTo>
                  <a:pt x="2586" y="1999"/>
                </a:lnTo>
                <a:lnTo>
                  <a:pt x="2586" y="0"/>
                </a:lnTo>
                <a:lnTo>
                  <a:pt x="2415" y="0"/>
                </a:lnTo>
                <a:lnTo>
                  <a:pt x="2415" y="1999"/>
                </a:lnTo>
                <a:lnTo>
                  <a:pt x="2023" y="1999"/>
                </a:lnTo>
                <a:lnTo>
                  <a:pt x="2023" y="2417"/>
                </a:lnTo>
                <a:lnTo>
                  <a:pt x="1316" y="2730"/>
                </a:lnTo>
                <a:lnTo>
                  <a:pt x="1316" y="4280"/>
                </a:lnTo>
                <a:lnTo>
                  <a:pt x="938" y="4280"/>
                </a:lnTo>
                <a:lnTo>
                  <a:pt x="938" y="4691"/>
                </a:lnTo>
                <a:lnTo>
                  <a:pt x="1316" y="4691"/>
                </a:lnTo>
                <a:lnTo>
                  <a:pt x="1316" y="5205"/>
                </a:lnTo>
                <a:lnTo>
                  <a:pt x="938" y="5205"/>
                </a:lnTo>
                <a:lnTo>
                  <a:pt x="938" y="5616"/>
                </a:lnTo>
                <a:lnTo>
                  <a:pt x="1316" y="5616"/>
                </a:lnTo>
                <a:lnTo>
                  <a:pt x="1316" y="6831"/>
                </a:lnTo>
                <a:lnTo>
                  <a:pt x="189" y="6831"/>
                </a:lnTo>
                <a:lnTo>
                  <a:pt x="189" y="7581"/>
                </a:lnTo>
                <a:lnTo>
                  <a:pt x="767" y="7601"/>
                </a:lnTo>
                <a:lnTo>
                  <a:pt x="1550" y="7094"/>
                </a:lnTo>
                <a:cubicBezTo>
                  <a:pt x="1548" y="7257"/>
                  <a:pt x="1547" y="7419"/>
                  <a:pt x="1543" y="7581"/>
                </a:cubicBezTo>
                <a:lnTo>
                  <a:pt x="2264" y="7146"/>
                </a:lnTo>
                <a:lnTo>
                  <a:pt x="2264" y="7581"/>
                </a:lnTo>
                <a:lnTo>
                  <a:pt x="2977" y="7139"/>
                </a:lnTo>
                <a:cubicBezTo>
                  <a:pt x="2980" y="7283"/>
                  <a:pt x="2981" y="7429"/>
                  <a:pt x="2983" y="7575"/>
                </a:cubicBezTo>
                <a:lnTo>
                  <a:pt x="3669" y="7107"/>
                </a:lnTo>
                <a:lnTo>
                  <a:pt x="3669" y="8352"/>
                </a:lnTo>
                <a:cubicBezTo>
                  <a:pt x="3695" y="8322"/>
                  <a:pt x="3724" y="8292"/>
                  <a:pt x="3749" y="8262"/>
                </a:cubicBezTo>
                <a:cubicBezTo>
                  <a:pt x="3773" y="8234"/>
                  <a:pt x="3801" y="8207"/>
                  <a:pt x="3826" y="8179"/>
                </a:cubicBezTo>
                <a:cubicBezTo>
                  <a:pt x="3858" y="8156"/>
                  <a:pt x="3888" y="8131"/>
                  <a:pt x="3922" y="8108"/>
                </a:cubicBezTo>
                <a:cubicBezTo>
                  <a:pt x="3957" y="8087"/>
                  <a:pt x="3991" y="8065"/>
                  <a:pt x="4027" y="8044"/>
                </a:cubicBezTo>
                <a:cubicBezTo>
                  <a:pt x="4063" y="8030"/>
                  <a:pt x="4095" y="8014"/>
                  <a:pt x="4132" y="8000"/>
                </a:cubicBezTo>
                <a:lnTo>
                  <a:pt x="4246" y="7967"/>
                </a:lnTo>
                <a:cubicBezTo>
                  <a:pt x="4286" y="7958"/>
                  <a:pt x="4327" y="7950"/>
                  <a:pt x="4366" y="7942"/>
                </a:cubicBezTo>
                <a:lnTo>
                  <a:pt x="4502" y="7935"/>
                </a:lnTo>
                <a:lnTo>
                  <a:pt x="4689" y="7948"/>
                </a:lnTo>
                <a:lnTo>
                  <a:pt x="4875" y="7993"/>
                </a:lnTo>
                <a:cubicBezTo>
                  <a:pt x="4925" y="8018"/>
                  <a:pt x="4974" y="8044"/>
                  <a:pt x="5024" y="8070"/>
                </a:cubicBezTo>
                <a:cubicBezTo>
                  <a:pt x="5074" y="8101"/>
                  <a:pt x="5124" y="8134"/>
                  <a:pt x="5176" y="8166"/>
                </a:cubicBezTo>
                <a:cubicBezTo>
                  <a:pt x="5215" y="8205"/>
                  <a:pt x="5259" y="8243"/>
                  <a:pt x="5304" y="8282"/>
                </a:cubicBezTo>
                <a:cubicBezTo>
                  <a:pt x="5331" y="8329"/>
                  <a:pt x="5360" y="8376"/>
                  <a:pt x="5388" y="8423"/>
                </a:cubicBezTo>
                <a:cubicBezTo>
                  <a:pt x="5415" y="8472"/>
                  <a:pt x="5442" y="8521"/>
                  <a:pt x="5467" y="8570"/>
                </a:cubicBezTo>
                <a:cubicBezTo>
                  <a:pt x="5477" y="8623"/>
                  <a:pt x="5486" y="8679"/>
                  <a:pt x="5494" y="8732"/>
                </a:cubicBezTo>
                <a:cubicBezTo>
                  <a:pt x="5505" y="8730"/>
                  <a:pt x="5518" y="8727"/>
                  <a:pt x="5530" y="8725"/>
                </a:cubicBezTo>
                <a:lnTo>
                  <a:pt x="5558" y="8725"/>
                </a:lnTo>
                <a:cubicBezTo>
                  <a:pt x="5570" y="8723"/>
                  <a:pt x="5578" y="8721"/>
                  <a:pt x="5587" y="8719"/>
                </a:cubicBezTo>
                <a:lnTo>
                  <a:pt x="5615" y="8719"/>
                </a:lnTo>
                <a:cubicBezTo>
                  <a:pt x="5627" y="8717"/>
                  <a:pt x="5639" y="8714"/>
                  <a:pt x="5652" y="8713"/>
                </a:cubicBezTo>
                <a:lnTo>
                  <a:pt x="5685" y="8713"/>
                </a:lnTo>
                <a:lnTo>
                  <a:pt x="5715" y="8713"/>
                </a:lnTo>
                <a:lnTo>
                  <a:pt x="5752" y="8713"/>
                </a:lnTo>
                <a:lnTo>
                  <a:pt x="5900" y="8719"/>
                </a:lnTo>
                <a:lnTo>
                  <a:pt x="6036" y="8752"/>
                </a:lnTo>
                <a:cubicBezTo>
                  <a:pt x="6083" y="8767"/>
                  <a:pt x="6128" y="8782"/>
                  <a:pt x="6172" y="8797"/>
                </a:cubicBezTo>
                <a:cubicBezTo>
                  <a:pt x="6214" y="8818"/>
                  <a:pt x="6254" y="8840"/>
                  <a:pt x="6294" y="8862"/>
                </a:cubicBezTo>
                <a:cubicBezTo>
                  <a:pt x="6332" y="8887"/>
                  <a:pt x="6369" y="8913"/>
                  <a:pt x="6407" y="8938"/>
                </a:cubicBezTo>
                <a:cubicBezTo>
                  <a:pt x="6440" y="8966"/>
                  <a:pt x="6474" y="8993"/>
                  <a:pt x="6508" y="9021"/>
                </a:cubicBezTo>
                <a:cubicBezTo>
                  <a:pt x="6533" y="9058"/>
                  <a:pt x="6562" y="9094"/>
                  <a:pt x="6587" y="9131"/>
                </a:cubicBezTo>
                <a:cubicBezTo>
                  <a:pt x="6611" y="9167"/>
                  <a:pt x="6633" y="9204"/>
                  <a:pt x="6659" y="9239"/>
                </a:cubicBezTo>
                <a:lnTo>
                  <a:pt x="2586" y="9239"/>
                </a:lnTo>
                <a:cubicBezTo>
                  <a:pt x="2601" y="9211"/>
                  <a:pt x="2613" y="9184"/>
                  <a:pt x="2628" y="9156"/>
                </a:cubicBezTo>
                <a:cubicBezTo>
                  <a:pt x="2646" y="9128"/>
                  <a:pt x="2665" y="9101"/>
                  <a:pt x="2685" y="9073"/>
                </a:cubicBezTo>
                <a:cubicBezTo>
                  <a:pt x="2705" y="9051"/>
                  <a:pt x="2723" y="9030"/>
                  <a:pt x="2743" y="9009"/>
                </a:cubicBezTo>
                <a:cubicBezTo>
                  <a:pt x="2769" y="8988"/>
                  <a:pt x="2795" y="8966"/>
                  <a:pt x="2818" y="8945"/>
                </a:cubicBezTo>
                <a:lnTo>
                  <a:pt x="2891" y="8894"/>
                </a:lnTo>
                <a:cubicBezTo>
                  <a:pt x="2919" y="8876"/>
                  <a:pt x="2948" y="8860"/>
                  <a:pt x="2977" y="8842"/>
                </a:cubicBezTo>
                <a:cubicBezTo>
                  <a:pt x="3006" y="8830"/>
                  <a:pt x="3034" y="8816"/>
                  <a:pt x="3063" y="8804"/>
                </a:cubicBezTo>
                <a:cubicBezTo>
                  <a:pt x="3096" y="8793"/>
                  <a:pt x="3130" y="8783"/>
                  <a:pt x="3163" y="8772"/>
                </a:cubicBezTo>
                <a:lnTo>
                  <a:pt x="3163" y="7948"/>
                </a:lnTo>
                <a:lnTo>
                  <a:pt x="918" y="8032"/>
                </a:lnTo>
                <a:cubicBezTo>
                  <a:pt x="271" y="7854"/>
                  <a:pt x="-48" y="7519"/>
                  <a:pt x="6" y="7777"/>
                </a:cubicBezTo>
                <a:cubicBezTo>
                  <a:pt x="660" y="8678"/>
                  <a:pt x="1527" y="9263"/>
                  <a:pt x="2448" y="9646"/>
                </a:cubicBezTo>
                <a:cubicBezTo>
                  <a:pt x="3369" y="10029"/>
                  <a:pt x="4533" y="10193"/>
                  <a:pt x="5532" y="10078"/>
                </a:cubicBezTo>
                <a:cubicBezTo>
                  <a:pt x="6531" y="9963"/>
                  <a:pt x="7717" y="9440"/>
                  <a:pt x="8445" y="89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000"/>
          </a:p>
        </p:txBody>
      </p:sp>
      <p:grpSp>
        <p:nvGrpSpPr>
          <p:cNvPr id="73" name="Group 72"/>
          <p:cNvGrpSpPr/>
          <p:nvPr/>
        </p:nvGrpSpPr>
        <p:grpSpPr>
          <a:xfrm>
            <a:off x="2172331" y="3883948"/>
            <a:ext cx="516809" cy="780625"/>
            <a:chOff x="5181600" y="1608138"/>
            <a:chExt cx="1212850" cy="1831977"/>
          </a:xfrm>
        </p:grpSpPr>
        <p:sp>
          <p:nvSpPr>
            <p:cNvPr id="74" name="Freeform 147"/>
            <p:cNvSpPr>
              <a:spLocks/>
            </p:cNvSpPr>
            <p:nvPr/>
          </p:nvSpPr>
          <p:spPr bwMode="auto">
            <a:xfrm>
              <a:off x="5626102" y="3360738"/>
              <a:ext cx="301626" cy="79377"/>
            </a:xfrm>
            <a:custGeom>
              <a:avLst/>
              <a:gdLst>
                <a:gd name="T0" fmla="*/ 160 w 190"/>
                <a:gd name="T1" fmla="*/ 0 h 50"/>
                <a:gd name="T2" fmla="*/ 30 w 190"/>
                <a:gd name="T3" fmla="*/ 0 h 50"/>
                <a:gd name="T4" fmla="*/ 30 w 190"/>
                <a:gd name="T5" fmla="*/ 0 h 50"/>
                <a:gd name="T6" fmla="*/ 20 w 190"/>
                <a:gd name="T7" fmla="*/ 0 h 50"/>
                <a:gd name="T8" fmla="*/ 10 w 190"/>
                <a:gd name="T9" fmla="*/ 4 h 50"/>
                <a:gd name="T10" fmla="*/ 4 w 190"/>
                <a:gd name="T11" fmla="*/ 10 h 50"/>
                <a:gd name="T12" fmla="*/ 0 w 190"/>
                <a:gd name="T13" fmla="*/ 18 h 50"/>
                <a:gd name="T14" fmla="*/ 0 w 190"/>
                <a:gd name="T15" fmla="*/ 30 h 50"/>
                <a:gd name="T16" fmla="*/ 0 w 190"/>
                <a:gd name="T17" fmla="*/ 30 h 50"/>
                <a:gd name="T18" fmla="*/ 4 w 190"/>
                <a:gd name="T19" fmla="*/ 38 h 50"/>
                <a:gd name="T20" fmla="*/ 10 w 190"/>
                <a:gd name="T21" fmla="*/ 44 h 50"/>
                <a:gd name="T22" fmla="*/ 20 w 190"/>
                <a:gd name="T23" fmla="*/ 48 h 50"/>
                <a:gd name="T24" fmla="*/ 30 w 190"/>
                <a:gd name="T25" fmla="*/ 50 h 50"/>
                <a:gd name="T26" fmla="*/ 160 w 190"/>
                <a:gd name="T27" fmla="*/ 50 h 50"/>
                <a:gd name="T28" fmla="*/ 160 w 190"/>
                <a:gd name="T29" fmla="*/ 50 h 50"/>
                <a:gd name="T30" fmla="*/ 172 w 190"/>
                <a:gd name="T31" fmla="*/ 48 h 50"/>
                <a:gd name="T32" fmla="*/ 180 w 190"/>
                <a:gd name="T33" fmla="*/ 44 h 50"/>
                <a:gd name="T34" fmla="*/ 188 w 190"/>
                <a:gd name="T35" fmla="*/ 38 h 50"/>
                <a:gd name="T36" fmla="*/ 190 w 190"/>
                <a:gd name="T37" fmla="*/ 30 h 50"/>
                <a:gd name="T38" fmla="*/ 190 w 190"/>
                <a:gd name="T39" fmla="*/ 18 h 50"/>
                <a:gd name="T40" fmla="*/ 190 w 190"/>
                <a:gd name="T41" fmla="*/ 18 h 50"/>
                <a:gd name="T42" fmla="*/ 188 w 190"/>
                <a:gd name="T43" fmla="*/ 10 h 50"/>
                <a:gd name="T44" fmla="*/ 180 w 190"/>
                <a:gd name="T45" fmla="*/ 4 h 50"/>
                <a:gd name="T46" fmla="*/ 172 w 190"/>
                <a:gd name="T47" fmla="*/ 0 h 50"/>
                <a:gd name="T48" fmla="*/ 160 w 190"/>
                <a:gd name="T49" fmla="*/ 0 h 50"/>
                <a:gd name="T50" fmla="*/ 160 w 190"/>
                <a:gd name="T5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0" h="50">
                  <a:moveTo>
                    <a:pt x="160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20" y="0"/>
                  </a:lnTo>
                  <a:lnTo>
                    <a:pt x="10" y="4"/>
                  </a:lnTo>
                  <a:lnTo>
                    <a:pt x="4" y="10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4" y="38"/>
                  </a:lnTo>
                  <a:lnTo>
                    <a:pt x="10" y="44"/>
                  </a:lnTo>
                  <a:lnTo>
                    <a:pt x="20" y="48"/>
                  </a:lnTo>
                  <a:lnTo>
                    <a:pt x="30" y="50"/>
                  </a:lnTo>
                  <a:lnTo>
                    <a:pt x="160" y="50"/>
                  </a:lnTo>
                  <a:lnTo>
                    <a:pt x="160" y="50"/>
                  </a:lnTo>
                  <a:lnTo>
                    <a:pt x="172" y="48"/>
                  </a:lnTo>
                  <a:lnTo>
                    <a:pt x="180" y="44"/>
                  </a:lnTo>
                  <a:lnTo>
                    <a:pt x="188" y="38"/>
                  </a:lnTo>
                  <a:lnTo>
                    <a:pt x="190" y="30"/>
                  </a:lnTo>
                  <a:lnTo>
                    <a:pt x="190" y="18"/>
                  </a:lnTo>
                  <a:lnTo>
                    <a:pt x="190" y="18"/>
                  </a:lnTo>
                  <a:lnTo>
                    <a:pt x="188" y="10"/>
                  </a:lnTo>
                  <a:lnTo>
                    <a:pt x="180" y="4"/>
                  </a:lnTo>
                  <a:lnTo>
                    <a:pt x="172" y="0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148"/>
            <p:cNvSpPr>
              <a:spLocks/>
            </p:cNvSpPr>
            <p:nvPr/>
          </p:nvSpPr>
          <p:spPr bwMode="auto">
            <a:xfrm>
              <a:off x="5514975" y="3265488"/>
              <a:ext cx="546099" cy="79377"/>
            </a:xfrm>
            <a:custGeom>
              <a:avLst/>
              <a:gdLst>
                <a:gd name="T0" fmla="*/ 314 w 344"/>
                <a:gd name="T1" fmla="*/ 0 h 50"/>
                <a:gd name="T2" fmla="*/ 30 w 344"/>
                <a:gd name="T3" fmla="*/ 0 h 50"/>
                <a:gd name="T4" fmla="*/ 30 w 344"/>
                <a:gd name="T5" fmla="*/ 0 h 50"/>
                <a:gd name="T6" fmla="*/ 18 w 344"/>
                <a:gd name="T7" fmla="*/ 2 h 50"/>
                <a:gd name="T8" fmla="*/ 10 w 344"/>
                <a:gd name="T9" fmla="*/ 6 h 50"/>
                <a:gd name="T10" fmla="*/ 2 w 344"/>
                <a:gd name="T11" fmla="*/ 12 h 50"/>
                <a:gd name="T12" fmla="*/ 0 w 344"/>
                <a:gd name="T13" fmla="*/ 20 h 50"/>
                <a:gd name="T14" fmla="*/ 0 w 344"/>
                <a:gd name="T15" fmla="*/ 32 h 50"/>
                <a:gd name="T16" fmla="*/ 0 w 344"/>
                <a:gd name="T17" fmla="*/ 32 h 50"/>
                <a:gd name="T18" fmla="*/ 2 w 344"/>
                <a:gd name="T19" fmla="*/ 40 h 50"/>
                <a:gd name="T20" fmla="*/ 10 w 344"/>
                <a:gd name="T21" fmla="*/ 46 h 50"/>
                <a:gd name="T22" fmla="*/ 18 w 344"/>
                <a:gd name="T23" fmla="*/ 50 h 50"/>
                <a:gd name="T24" fmla="*/ 30 w 344"/>
                <a:gd name="T25" fmla="*/ 50 h 50"/>
                <a:gd name="T26" fmla="*/ 314 w 344"/>
                <a:gd name="T27" fmla="*/ 50 h 50"/>
                <a:gd name="T28" fmla="*/ 314 w 344"/>
                <a:gd name="T29" fmla="*/ 50 h 50"/>
                <a:gd name="T30" fmla="*/ 326 w 344"/>
                <a:gd name="T31" fmla="*/ 50 h 50"/>
                <a:gd name="T32" fmla="*/ 336 w 344"/>
                <a:gd name="T33" fmla="*/ 46 h 50"/>
                <a:gd name="T34" fmla="*/ 342 w 344"/>
                <a:gd name="T35" fmla="*/ 40 h 50"/>
                <a:gd name="T36" fmla="*/ 344 w 344"/>
                <a:gd name="T37" fmla="*/ 32 h 50"/>
                <a:gd name="T38" fmla="*/ 344 w 344"/>
                <a:gd name="T39" fmla="*/ 20 h 50"/>
                <a:gd name="T40" fmla="*/ 344 w 344"/>
                <a:gd name="T41" fmla="*/ 20 h 50"/>
                <a:gd name="T42" fmla="*/ 342 w 344"/>
                <a:gd name="T43" fmla="*/ 12 h 50"/>
                <a:gd name="T44" fmla="*/ 336 w 344"/>
                <a:gd name="T45" fmla="*/ 6 h 50"/>
                <a:gd name="T46" fmla="*/ 326 w 344"/>
                <a:gd name="T47" fmla="*/ 2 h 50"/>
                <a:gd name="T48" fmla="*/ 314 w 344"/>
                <a:gd name="T49" fmla="*/ 0 h 50"/>
                <a:gd name="T50" fmla="*/ 314 w 344"/>
                <a:gd name="T5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4" h="50">
                  <a:moveTo>
                    <a:pt x="314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10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40"/>
                  </a:lnTo>
                  <a:lnTo>
                    <a:pt x="10" y="46"/>
                  </a:lnTo>
                  <a:lnTo>
                    <a:pt x="18" y="50"/>
                  </a:lnTo>
                  <a:lnTo>
                    <a:pt x="30" y="50"/>
                  </a:lnTo>
                  <a:lnTo>
                    <a:pt x="314" y="50"/>
                  </a:lnTo>
                  <a:lnTo>
                    <a:pt x="314" y="50"/>
                  </a:lnTo>
                  <a:lnTo>
                    <a:pt x="326" y="50"/>
                  </a:lnTo>
                  <a:lnTo>
                    <a:pt x="336" y="46"/>
                  </a:lnTo>
                  <a:lnTo>
                    <a:pt x="342" y="40"/>
                  </a:lnTo>
                  <a:lnTo>
                    <a:pt x="344" y="32"/>
                  </a:lnTo>
                  <a:lnTo>
                    <a:pt x="344" y="20"/>
                  </a:lnTo>
                  <a:lnTo>
                    <a:pt x="344" y="20"/>
                  </a:lnTo>
                  <a:lnTo>
                    <a:pt x="342" y="12"/>
                  </a:lnTo>
                  <a:lnTo>
                    <a:pt x="336" y="6"/>
                  </a:lnTo>
                  <a:lnTo>
                    <a:pt x="326" y="2"/>
                  </a:lnTo>
                  <a:lnTo>
                    <a:pt x="314" y="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149"/>
            <p:cNvSpPr>
              <a:spLocks/>
            </p:cNvSpPr>
            <p:nvPr/>
          </p:nvSpPr>
          <p:spPr bwMode="auto">
            <a:xfrm>
              <a:off x="5514975" y="3173416"/>
              <a:ext cx="546099" cy="76199"/>
            </a:xfrm>
            <a:custGeom>
              <a:avLst/>
              <a:gdLst>
                <a:gd name="T0" fmla="*/ 314 w 344"/>
                <a:gd name="T1" fmla="*/ 0 h 48"/>
                <a:gd name="T2" fmla="*/ 30 w 344"/>
                <a:gd name="T3" fmla="*/ 0 h 48"/>
                <a:gd name="T4" fmla="*/ 30 w 344"/>
                <a:gd name="T5" fmla="*/ 0 h 48"/>
                <a:gd name="T6" fmla="*/ 18 w 344"/>
                <a:gd name="T7" fmla="*/ 0 h 48"/>
                <a:gd name="T8" fmla="*/ 10 w 344"/>
                <a:gd name="T9" fmla="*/ 4 h 48"/>
                <a:gd name="T10" fmla="*/ 2 w 344"/>
                <a:gd name="T11" fmla="*/ 10 h 48"/>
                <a:gd name="T12" fmla="*/ 0 w 344"/>
                <a:gd name="T13" fmla="*/ 18 h 48"/>
                <a:gd name="T14" fmla="*/ 0 w 344"/>
                <a:gd name="T15" fmla="*/ 30 h 48"/>
                <a:gd name="T16" fmla="*/ 0 w 344"/>
                <a:gd name="T17" fmla="*/ 30 h 48"/>
                <a:gd name="T18" fmla="*/ 2 w 344"/>
                <a:gd name="T19" fmla="*/ 38 h 48"/>
                <a:gd name="T20" fmla="*/ 10 w 344"/>
                <a:gd name="T21" fmla="*/ 44 h 48"/>
                <a:gd name="T22" fmla="*/ 18 w 344"/>
                <a:gd name="T23" fmla="*/ 48 h 48"/>
                <a:gd name="T24" fmla="*/ 30 w 344"/>
                <a:gd name="T25" fmla="*/ 48 h 48"/>
                <a:gd name="T26" fmla="*/ 314 w 344"/>
                <a:gd name="T27" fmla="*/ 48 h 48"/>
                <a:gd name="T28" fmla="*/ 314 w 344"/>
                <a:gd name="T29" fmla="*/ 48 h 48"/>
                <a:gd name="T30" fmla="*/ 326 w 344"/>
                <a:gd name="T31" fmla="*/ 48 h 48"/>
                <a:gd name="T32" fmla="*/ 336 w 344"/>
                <a:gd name="T33" fmla="*/ 44 h 48"/>
                <a:gd name="T34" fmla="*/ 342 w 344"/>
                <a:gd name="T35" fmla="*/ 38 h 48"/>
                <a:gd name="T36" fmla="*/ 344 w 344"/>
                <a:gd name="T37" fmla="*/ 30 h 48"/>
                <a:gd name="T38" fmla="*/ 344 w 344"/>
                <a:gd name="T39" fmla="*/ 18 h 48"/>
                <a:gd name="T40" fmla="*/ 344 w 344"/>
                <a:gd name="T41" fmla="*/ 18 h 48"/>
                <a:gd name="T42" fmla="*/ 342 w 344"/>
                <a:gd name="T43" fmla="*/ 10 h 48"/>
                <a:gd name="T44" fmla="*/ 336 w 344"/>
                <a:gd name="T45" fmla="*/ 4 h 48"/>
                <a:gd name="T46" fmla="*/ 326 w 344"/>
                <a:gd name="T47" fmla="*/ 0 h 48"/>
                <a:gd name="T48" fmla="*/ 314 w 344"/>
                <a:gd name="T49" fmla="*/ 0 h 48"/>
                <a:gd name="T50" fmla="*/ 314 w 344"/>
                <a:gd name="T5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4" h="48">
                  <a:moveTo>
                    <a:pt x="314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10" y="4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8"/>
                  </a:lnTo>
                  <a:lnTo>
                    <a:pt x="10" y="44"/>
                  </a:lnTo>
                  <a:lnTo>
                    <a:pt x="18" y="48"/>
                  </a:lnTo>
                  <a:lnTo>
                    <a:pt x="30" y="48"/>
                  </a:lnTo>
                  <a:lnTo>
                    <a:pt x="314" y="48"/>
                  </a:lnTo>
                  <a:lnTo>
                    <a:pt x="314" y="48"/>
                  </a:lnTo>
                  <a:lnTo>
                    <a:pt x="326" y="48"/>
                  </a:lnTo>
                  <a:lnTo>
                    <a:pt x="336" y="44"/>
                  </a:lnTo>
                  <a:lnTo>
                    <a:pt x="342" y="38"/>
                  </a:lnTo>
                  <a:lnTo>
                    <a:pt x="344" y="30"/>
                  </a:lnTo>
                  <a:lnTo>
                    <a:pt x="344" y="18"/>
                  </a:lnTo>
                  <a:lnTo>
                    <a:pt x="344" y="18"/>
                  </a:lnTo>
                  <a:lnTo>
                    <a:pt x="342" y="10"/>
                  </a:lnTo>
                  <a:lnTo>
                    <a:pt x="336" y="4"/>
                  </a:lnTo>
                  <a:lnTo>
                    <a:pt x="326" y="0"/>
                  </a:lnTo>
                  <a:lnTo>
                    <a:pt x="314" y="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150"/>
            <p:cNvSpPr>
              <a:spLocks/>
            </p:cNvSpPr>
            <p:nvPr/>
          </p:nvSpPr>
          <p:spPr bwMode="auto">
            <a:xfrm>
              <a:off x="5514975" y="3078162"/>
              <a:ext cx="546099" cy="79377"/>
            </a:xfrm>
            <a:custGeom>
              <a:avLst/>
              <a:gdLst>
                <a:gd name="T0" fmla="*/ 314 w 344"/>
                <a:gd name="T1" fmla="*/ 0 h 50"/>
                <a:gd name="T2" fmla="*/ 30 w 344"/>
                <a:gd name="T3" fmla="*/ 0 h 50"/>
                <a:gd name="T4" fmla="*/ 30 w 344"/>
                <a:gd name="T5" fmla="*/ 0 h 50"/>
                <a:gd name="T6" fmla="*/ 18 w 344"/>
                <a:gd name="T7" fmla="*/ 0 h 50"/>
                <a:gd name="T8" fmla="*/ 10 w 344"/>
                <a:gd name="T9" fmla="*/ 4 h 50"/>
                <a:gd name="T10" fmla="*/ 2 w 344"/>
                <a:gd name="T11" fmla="*/ 10 h 50"/>
                <a:gd name="T12" fmla="*/ 0 w 344"/>
                <a:gd name="T13" fmla="*/ 18 h 50"/>
                <a:gd name="T14" fmla="*/ 0 w 344"/>
                <a:gd name="T15" fmla="*/ 30 h 50"/>
                <a:gd name="T16" fmla="*/ 0 w 344"/>
                <a:gd name="T17" fmla="*/ 30 h 50"/>
                <a:gd name="T18" fmla="*/ 2 w 344"/>
                <a:gd name="T19" fmla="*/ 38 h 50"/>
                <a:gd name="T20" fmla="*/ 10 w 344"/>
                <a:gd name="T21" fmla="*/ 44 h 50"/>
                <a:gd name="T22" fmla="*/ 18 w 344"/>
                <a:gd name="T23" fmla="*/ 48 h 50"/>
                <a:gd name="T24" fmla="*/ 30 w 344"/>
                <a:gd name="T25" fmla="*/ 50 h 50"/>
                <a:gd name="T26" fmla="*/ 314 w 344"/>
                <a:gd name="T27" fmla="*/ 50 h 50"/>
                <a:gd name="T28" fmla="*/ 314 w 344"/>
                <a:gd name="T29" fmla="*/ 50 h 50"/>
                <a:gd name="T30" fmla="*/ 326 w 344"/>
                <a:gd name="T31" fmla="*/ 48 h 50"/>
                <a:gd name="T32" fmla="*/ 336 w 344"/>
                <a:gd name="T33" fmla="*/ 44 h 50"/>
                <a:gd name="T34" fmla="*/ 342 w 344"/>
                <a:gd name="T35" fmla="*/ 38 h 50"/>
                <a:gd name="T36" fmla="*/ 344 w 344"/>
                <a:gd name="T37" fmla="*/ 30 h 50"/>
                <a:gd name="T38" fmla="*/ 344 w 344"/>
                <a:gd name="T39" fmla="*/ 18 h 50"/>
                <a:gd name="T40" fmla="*/ 344 w 344"/>
                <a:gd name="T41" fmla="*/ 18 h 50"/>
                <a:gd name="T42" fmla="*/ 342 w 344"/>
                <a:gd name="T43" fmla="*/ 10 h 50"/>
                <a:gd name="T44" fmla="*/ 336 w 344"/>
                <a:gd name="T45" fmla="*/ 4 h 50"/>
                <a:gd name="T46" fmla="*/ 326 w 344"/>
                <a:gd name="T47" fmla="*/ 0 h 50"/>
                <a:gd name="T48" fmla="*/ 314 w 344"/>
                <a:gd name="T49" fmla="*/ 0 h 50"/>
                <a:gd name="T50" fmla="*/ 314 w 344"/>
                <a:gd name="T5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4" h="50">
                  <a:moveTo>
                    <a:pt x="314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10" y="4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8"/>
                  </a:lnTo>
                  <a:lnTo>
                    <a:pt x="10" y="44"/>
                  </a:lnTo>
                  <a:lnTo>
                    <a:pt x="18" y="48"/>
                  </a:lnTo>
                  <a:lnTo>
                    <a:pt x="30" y="50"/>
                  </a:lnTo>
                  <a:lnTo>
                    <a:pt x="314" y="50"/>
                  </a:lnTo>
                  <a:lnTo>
                    <a:pt x="314" y="50"/>
                  </a:lnTo>
                  <a:lnTo>
                    <a:pt x="326" y="48"/>
                  </a:lnTo>
                  <a:lnTo>
                    <a:pt x="336" y="44"/>
                  </a:lnTo>
                  <a:lnTo>
                    <a:pt x="342" y="38"/>
                  </a:lnTo>
                  <a:lnTo>
                    <a:pt x="344" y="30"/>
                  </a:lnTo>
                  <a:lnTo>
                    <a:pt x="344" y="18"/>
                  </a:lnTo>
                  <a:lnTo>
                    <a:pt x="344" y="18"/>
                  </a:lnTo>
                  <a:lnTo>
                    <a:pt x="342" y="10"/>
                  </a:lnTo>
                  <a:lnTo>
                    <a:pt x="336" y="4"/>
                  </a:lnTo>
                  <a:lnTo>
                    <a:pt x="326" y="0"/>
                  </a:lnTo>
                  <a:lnTo>
                    <a:pt x="314" y="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151"/>
            <p:cNvSpPr>
              <a:spLocks noEditPoints="1"/>
            </p:cNvSpPr>
            <p:nvPr/>
          </p:nvSpPr>
          <p:spPr bwMode="auto">
            <a:xfrm>
              <a:off x="5181600" y="1608138"/>
              <a:ext cx="1212850" cy="1422401"/>
            </a:xfrm>
            <a:custGeom>
              <a:avLst/>
              <a:gdLst>
                <a:gd name="T0" fmla="*/ 306 w 764"/>
                <a:gd name="T1" fmla="*/ 8 h 896"/>
                <a:gd name="T2" fmla="*/ 168 w 764"/>
                <a:gd name="T3" fmla="*/ 62 h 896"/>
                <a:gd name="T4" fmla="*/ 66 w 764"/>
                <a:gd name="T5" fmla="*/ 162 h 896"/>
                <a:gd name="T6" fmla="*/ 8 w 764"/>
                <a:gd name="T7" fmla="*/ 294 h 896"/>
                <a:gd name="T8" fmla="*/ 0 w 764"/>
                <a:gd name="T9" fmla="*/ 388 h 896"/>
                <a:gd name="T10" fmla="*/ 34 w 764"/>
                <a:gd name="T11" fmla="*/ 514 h 896"/>
                <a:gd name="T12" fmla="*/ 120 w 764"/>
                <a:gd name="T13" fmla="*/ 638 h 896"/>
                <a:gd name="T14" fmla="*/ 168 w 764"/>
                <a:gd name="T15" fmla="*/ 714 h 896"/>
                <a:gd name="T16" fmla="*/ 208 w 764"/>
                <a:gd name="T17" fmla="*/ 834 h 896"/>
                <a:gd name="T18" fmla="*/ 212 w 764"/>
                <a:gd name="T19" fmla="*/ 876 h 896"/>
                <a:gd name="T20" fmla="*/ 248 w 764"/>
                <a:gd name="T21" fmla="*/ 896 h 896"/>
                <a:gd name="T22" fmla="*/ 542 w 764"/>
                <a:gd name="T23" fmla="*/ 888 h 896"/>
                <a:gd name="T24" fmla="*/ 554 w 764"/>
                <a:gd name="T25" fmla="*/ 870 h 896"/>
                <a:gd name="T26" fmla="*/ 568 w 764"/>
                <a:gd name="T27" fmla="*/ 786 h 896"/>
                <a:gd name="T28" fmla="*/ 628 w 764"/>
                <a:gd name="T29" fmla="*/ 660 h 896"/>
                <a:gd name="T30" fmla="*/ 696 w 764"/>
                <a:gd name="T31" fmla="*/ 570 h 896"/>
                <a:gd name="T32" fmla="*/ 756 w 764"/>
                <a:gd name="T33" fmla="*/ 442 h 896"/>
                <a:gd name="T34" fmla="*/ 762 w 764"/>
                <a:gd name="T35" fmla="*/ 332 h 896"/>
                <a:gd name="T36" fmla="*/ 718 w 764"/>
                <a:gd name="T37" fmla="*/ 192 h 896"/>
                <a:gd name="T38" fmla="*/ 626 w 764"/>
                <a:gd name="T39" fmla="*/ 84 h 896"/>
                <a:gd name="T40" fmla="*/ 496 w 764"/>
                <a:gd name="T41" fmla="*/ 16 h 896"/>
                <a:gd name="T42" fmla="*/ 382 w 764"/>
                <a:gd name="T43" fmla="*/ 0 h 896"/>
                <a:gd name="T44" fmla="*/ 264 w 764"/>
                <a:gd name="T45" fmla="*/ 134 h 896"/>
                <a:gd name="T46" fmla="*/ 316 w 764"/>
                <a:gd name="T47" fmla="*/ 134 h 896"/>
                <a:gd name="T48" fmla="*/ 364 w 764"/>
                <a:gd name="T49" fmla="*/ 166 h 896"/>
                <a:gd name="T50" fmla="*/ 232 w 764"/>
                <a:gd name="T51" fmla="*/ 146 h 896"/>
                <a:gd name="T52" fmla="*/ 66 w 764"/>
                <a:gd name="T53" fmla="*/ 402 h 896"/>
                <a:gd name="T54" fmla="*/ 102 w 764"/>
                <a:gd name="T55" fmla="*/ 340 h 896"/>
                <a:gd name="T56" fmla="*/ 212 w 764"/>
                <a:gd name="T57" fmla="*/ 412 h 896"/>
                <a:gd name="T58" fmla="*/ 162 w 764"/>
                <a:gd name="T59" fmla="*/ 472 h 896"/>
                <a:gd name="T60" fmla="*/ 144 w 764"/>
                <a:gd name="T61" fmla="*/ 536 h 896"/>
                <a:gd name="T62" fmla="*/ 156 w 764"/>
                <a:gd name="T63" fmla="*/ 566 h 896"/>
                <a:gd name="T64" fmla="*/ 96 w 764"/>
                <a:gd name="T65" fmla="*/ 486 h 896"/>
                <a:gd name="T66" fmla="*/ 348 w 764"/>
                <a:gd name="T67" fmla="*/ 602 h 896"/>
                <a:gd name="T68" fmla="*/ 186 w 764"/>
                <a:gd name="T69" fmla="*/ 582 h 896"/>
                <a:gd name="T70" fmla="*/ 164 w 764"/>
                <a:gd name="T71" fmla="*/ 542 h 896"/>
                <a:gd name="T72" fmla="*/ 174 w 764"/>
                <a:gd name="T73" fmla="*/ 492 h 896"/>
                <a:gd name="T74" fmla="*/ 428 w 764"/>
                <a:gd name="T75" fmla="*/ 232 h 896"/>
                <a:gd name="T76" fmla="*/ 390 w 764"/>
                <a:gd name="T77" fmla="*/ 166 h 896"/>
                <a:gd name="T78" fmla="*/ 332 w 764"/>
                <a:gd name="T79" fmla="*/ 124 h 896"/>
                <a:gd name="T80" fmla="*/ 294 w 764"/>
                <a:gd name="T81" fmla="*/ 118 h 896"/>
                <a:gd name="T82" fmla="*/ 404 w 764"/>
                <a:gd name="T83" fmla="*/ 108 h 896"/>
                <a:gd name="T84" fmla="*/ 494 w 764"/>
                <a:gd name="T85" fmla="*/ 118 h 896"/>
                <a:gd name="T86" fmla="*/ 528 w 764"/>
                <a:gd name="T87" fmla="*/ 140 h 896"/>
                <a:gd name="T88" fmla="*/ 370 w 764"/>
                <a:gd name="T89" fmla="*/ 256 h 896"/>
                <a:gd name="T90" fmla="*/ 574 w 764"/>
                <a:gd name="T91" fmla="*/ 582 h 896"/>
                <a:gd name="T92" fmla="*/ 536 w 764"/>
                <a:gd name="T93" fmla="*/ 598 h 896"/>
                <a:gd name="T94" fmla="*/ 488 w 764"/>
                <a:gd name="T95" fmla="*/ 424 h 896"/>
                <a:gd name="T96" fmla="*/ 556 w 764"/>
                <a:gd name="T97" fmla="*/ 480 h 896"/>
                <a:gd name="T98" fmla="*/ 642 w 764"/>
                <a:gd name="T99" fmla="*/ 454 h 896"/>
                <a:gd name="T100" fmla="*/ 664 w 764"/>
                <a:gd name="T101" fmla="*/ 428 h 896"/>
                <a:gd name="T102" fmla="*/ 626 w 764"/>
                <a:gd name="T103" fmla="*/ 516 h 896"/>
                <a:gd name="T104" fmla="*/ 568 w 764"/>
                <a:gd name="T105" fmla="*/ 460 h 896"/>
                <a:gd name="T106" fmla="*/ 662 w 764"/>
                <a:gd name="T107" fmla="*/ 366 h 896"/>
                <a:gd name="T108" fmla="*/ 652 w 764"/>
                <a:gd name="T109" fmla="*/ 420 h 896"/>
                <a:gd name="T110" fmla="*/ 620 w 764"/>
                <a:gd name="T111" fmla="*/ 448 h 896"/>
                <a:gd name="T112" fmla="*/ 568 w 764"/>
                <a:gd name="T113" fmla="*/ 460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64" h="896">
                  <a:moveTo>
                    <a:pt x="382" y="0"/>
                  </a:moveTo>
                  <a:lnTo>
                    <a:pt x="382" y="0"/>
                  </a:lnTo>
                  <a:lnTo>
                    <a:pt x="344" y="2"/>
                  </a:lnTo>
                  <a:lnTo>
                    <a:pt x="306" y="8"/>
                  </a:lnTo>
                  <a:lnTo>
                    <a:pt x="268" y="16"/>
                  </a:lnTo>
                  <a:lnTo>
                    <a:pt x="234" y="28"/>
                  </a:lnTo>
                  <a:lnTo>
                    <a:pt x="200" y="44"/>
                  </a:lnTo>
                  <a:lnTo>
                    <a:pt x="168" y="62"/>
                  </a:lnTo>
                  <a:lnTo>
                    <a:pt x="138" y="84"/>
                  </a:lnTo>
                  <a:lnTo>
                    <a:pt x="112" y="108"/>
                  </a:lnTo>
                  <a:lnTo>
                    <a:pt x="88" y="134"/>
                  </a:lnTo>
                  <a:lnTo>
                    <a:pt x="66" y="162"/>
                  </a:lnTo>
                  <a:lnTo>
                    <a:pt x="46" y="192"/>
                  </a:lnTo>
                  <a:lnTo>
                    <a:pt x="30" y="226"/>
                  </a:lnTo>
                  <a:lnTo>
                    <a:pt x="16" y="260"/>
                  </a:lnTo>
                  <a:lnTo>
                    <a:pt x="8" y="294"/>
                  </a:lnTo>
                  <a:lnTo>
                    <a:pt x="2" y="332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88"/>
                  </a:lnTo>
                  <a:lnTo>
                    <a:pt x="2" y="408"/>
                  </a:lnTo>
                  <a:lnTo>
                    <a:pt x="10" y="444"/>
                  </a:lnTo>
                  <a:lnTo>
                    <a:pt x="20" y="480"/>
                  </a:lnTo>
                  <a:lnTo>
                    <a:pt x="34" y="514"/>
                  </a:lnTo>
                  <a:lnTo>
                    <a:pt x="52" y="546"/>
                  </a:lnTo>
                  <a:lnTo>
                    <a:pt x="72" y="576"/>
                  </a:lnTo>
                  <a:lnTo>
                    <a:pt x="96" y="608"/>
                  </a:lnTo>
                  <a:lnTo>
                    <a:pt x="120" y="638"/>
                  </a:lnTo>
                  <a:lnTo>
                    <a:pt x="120" y="638"/>
                  </a:lnTo>
                  <a:lnTo>
                    <a:pt x="140" y="666"/>
                  </a:lnTo>
                  <a:lnTo>
                    <a:pt x="154" y="688"/>
                  </a:lnTo>
                  <a:lnTo>
                    <a:pt x="168" y="714"/>
                  </a:lnTo>
                  <a:lnTo>
                    <a:pt x="182" y="744"/>
                  </a:lnTo>
                  <a:lnTo>
                    <a:pt x="194" y="778"/>
                  </a:lnTo>
                  <a:lnTo>
                    <a:pt x="204" y="814"/>
                  </a:lnTo>
                  <a:lnTo>
                    <a:pt x="208" y="834"/>
                  </a:lnTo>
                  <a:lnTo>
                    <a:pt x="210" y="852"/>
                  </a:lnTo>
                  <a:lnTo>
                    <a:pt x="210" y="870"/>
                  </a:lnTo>
                  <a:lnTo>
                    <a:pt x="210" y="870"/>
                  </a:lnTo>
                  <a:lnTo>
                    <a:pt x="212" y="876"/>
                  </a:lnTo>
                  <a:lnTo>
                    <a:pt x="214" y="880"/>
                  </a:lnTo>
                  <a:lnTo>
                    <a:pt x="222" y="888"/>
                  </a:lnTo>
                  <a:lnTo>
                    <a:pt x="234" y="894"/>
                  </a:lnTo>
                  <a:lnTo>
                    <a:pt x="248" y="896"/>
                  </a:lnTo>
                  <a:lnTo>
                    <a:pt x="516" y="896"/>
                  </a:lnTo>
                  <a:lnTo>
                    <a:pt x="516" y="896"/>
                  </a:lnTo>
                  <a:lnTo>
                    <a:pt x="530" y="894"/>
                  </a:lnTo>
                  <a:lnTo>
                    <a:pt x="542" y="888"/>
                  </a:lnTo>
                  <a:lnTo>
                    <a:pt x="552" y="880"/>
                  </a:lnTo>
                  <a:lnTo>
                    <a:pt x="554" y="876"/>
                  </a:lnTo>
                  <a:lnTo>
                    <a:pt x="554" y="870"/>
                  </a:lnTo>
                  <a:lnTo>
                    <a:pt x="554" y="870"/>
                  </a:lnTo>
                  <a:lnTo>
                    <a:pt x="556" y="850"/>
                  </a:lnTo>
                  <a:lnTo>
                    <a:pt x="558" y="828"/>
                  </a:lnTo>
                  <a:lnTo>
                    <a:pt x="562" y="808"/>
                  </a:lnTo>
                  <a:lnTo>
                    <a:pt x="568" y="786"/>
                  </a:lnTo>
                  <a:lnTo>
                    <a:pt x="582" y="748"/>
                  </a:lnTo>
                  <a:lnTo>
                    <a:pt x="598" y="714"/>
                  </a:lnTo>
                  <a:lnTo>
                    <a:pt x="614" y="684"/>
                  </a:lnTo>
                  <a:lnTo>
                    <a:pt x="628" y="660"/>
                  </a:lnTo>
                  <a:lnTo>
                    <a:pt x="648" y="634"/>
                  </a:lnTo>
                  <a:lnTo>
                    <a:pt x="648" y="634"/>
                  </a:lnTo>
                  <a:lnTo>
                    <a:pt x="674" y="602"/>
                  </a:lnTo>
                  <a:lnTo>
                    <a:pt x="696" y="570"/>
                  </a:lnTo>
                  <a:lnTo>
                    <a:pt x="716" y="538"/>
                  </a:lnTo>
                  <a:lnTo>
                    <a:pt x="734" y="506"/>
                  </a:lnTo>
                  <a:lnTo>
                    <a:pt x="746" y="474"/>
                  </a:lnTo>
                  <a:lnTo>
                    <a:pt x="756" y="442"/>
                  </a:lnTo>
                  <a:lnTo>
                    <a:pt x="762" y="406"/>
                  </a:lnTo>
                  <a:lnTo>
                    <a:pt x="764" y="368"/>
                  </a:lnTo>
                  <a:lnTo>
                    <a:pt x="764" y="368"/>
                  </a:lnTo>
                  <a:lnTo>
                    <a:pt x="762" y="332"/>
                  </a:lnTo>
                  <a:lnTo>
                    <a:pt x="756" y="294"/>
                  </a:lnTo>
                  <a:lnTo>
                    <a:pt x="748" y="260"/>
                  </a:lnTo>
                  <a:lnTo>
                    <a:pt x="734" y="226"/>
                  </a:lnTo>
                  <a:lnTo>
                    <a:pt x="718" y="192"/>
                  </a:lnTo>
                  <a:lnTo>
                    <a:pt x="700" y="162"/>
                  </a:lnTo>
                  <a:lnTo>
                    <a:pt x="678" y="134"/>
                  </a:lnTo>
                  <a:lnTo>
                    <a:pt x="652" y="108"/>
                  </a:lnTo>
                  <a:lnTo>
                    <a:pt x="626" y="84"/>
                  </a:lnTo>
                  <a:lnTo>
                    <a:pt x="596" y="62"/>
                  </a:lnTo>
                  <a:lnTo>
                    <a:pt x="564" y="44"/>
                  </a:lnTo>
                  <a:lnTo>
                    <a:pt x="532" y="28"/>
                  </a:lnTo>
                  <a:lnTo>
                    <a:pt x="496" y="16"/>
                  </a:lnTo>
                  <a:lnTo>
                    <a:pt x="460" y="8"/>
                  </a:lnTo>
                  <a:lnTo>
                    <a:pt x="422" y="2"/>
                  </a:lnTo>
                  <a:lnTo>
                    <a:pt x="382" y="0"/>
                  </a:lnTo>
                  <a:lnTo>
                    <a:pt x="382" y="0"/>
                  </a:lnTo>
                  <a:close/>
                  <a:moveTo>
                    <a:pt x="232" y="146"/>
                  </a:moveTo>
                  <a:lnTo>
                    <a:pt x="232" y="146"/>
                  </a:lnTo>
                  <a:lnTo>
                    <a:pt x="248" y="138"/>
                  </a:lnTo>
                  <a:lnTo>
                    <a:pt x="264" y="134"/>
                  </a:lnTo>
                  <a:lnTo>
                    <a:pt x="278" y="132"/>
                  </a:lnTo>
                  <a:lnTo>
                    <a:pt x="292" y="130"/>
                  </a:lnTo>
                  <a:lnTo>
                    <a:pt x="304" y="132"/>
                  </a:lnTo>
                  <a:lnTo>
                    <a:pt x="316" y="134"/>
                  </a:lnTo>
                  <a:lnTo>
                    <a:pt x="326" y="138"/>
                  </a:lnTo>
                  <a:lnTo>
                    <a:pt x="336" y="144"/>
                  </a:lnTo>
                  <a:lnTo>
                    <a:pt x="352" y="156"/>
                  </a:lnTo>
                  <a:lnTo>
                    <a:pt x="364" y="166"/>
                  </a:lnTo>
                  <a:lnTo>
                    <a:pt x="372" y="178"/>
                  </a:lnTo>
                  <a:lnTo>
                    <a:pt x="298" y="306"/>
                  </a:lnTo>
                  <a:lnTo>
                    <a:pt x="172" y="250"/>
                  </a:lnTo>
                  <a:lnTo>
                    <a:pt x="232" y="146"/>
                  </a:lnTo>
                  <a:close/>
                  <a:moveTo>
                    <a:pt x="68" y="422"/>
                  </a:moveTo>
                  <a:lnTo>
                    <a:pt x="68" y="422"/>
                  </a:lnTo>
                  <a:lnTo>
                    <a:pt x="66" y="412"/>
                  </a:lnTo>
                  <a:lnTo>
                    <a:pt x="66" y="402"/>
                  </a:lnTo>
                  <a:lnTo>
                    <a:pt x="68" y="388"/>
                  </a:lnTo>
                  <a:lnTo>
                    <a:pt x="72" y="380"/>
                  </a:lnTo>
                  <a:lnTo>
                    <a:pt x="74" y="376"/>
                  </a:lnTo>
                  <a:lnTo>
                    <a:pt x="102" y="340"/>
                  </a:lnTo>
                  <a:lnTo>
                    <a:pt x="54" y="308"/>
                  </a:lnTo>
                  <a:lnTo>
                    <a:pt x="224" y="306"/>
                  </a:lnTo>
                  <a:lnTo>
                    <a:pt x="262" y="446"/>
                  </a:lnTo>
                  <a:lnTo>
                    <a:pt x="212" y="412"/>
                  </a:lnTo>
                  <a:lnTo>
                    <a:pt x="180" y="444"/>
                  </a:lnTo>
                  <a:lnTo>
                    <a:pt x="180" y="444"/>
                  </a:lnTo>
                  <a:lnTo>
                    <a:pt x="170" y="458"/>
                  </a:lnTo>
                  <a:lnTo>
                    <a:pt x="162" y="472"/>
                  </a:lnTo>
                  <a:lnTo>
                    <a:pt x="154" y="484"/>
                  </a:lnTo>
                  <a:lnTo>
                    <a:pt x="150" y="496"/>
                  </a:lnTo>
                  <a:lnTo>
                    <a:pt x="144" y="518"/>
                  </a:lnTo>
                  <a:lnTo>
                    <a:pt x="144" y="536"/>
                  </a:lnTo>
                  <a:lnTo>
                    <a:pt x="146" y="548"/>
                  </a:lnTo>
                  <a:lnTo>
                    <a:pt x="150" y="558"/>
                  </a:lnTo>
                  <a:lnTo>
                    <a:pt x="156" y="566"/>
                  </a:lnTo>
                  <a:lnTo>
                    <a:pt x="156" y="566"/>
                  </a:lnTo>
                  <a:lnTo>
                    <a:pt x="138" y="548"/>
                  </a:lnTo>
                  <a:lnTo>
                    <a:pt x="122" y="528"/>
                  </a:lnTo>
                  <a:lnTo>
                    <a:pt x="108" y="506"/>
                  </a:lnTo>
                  <a:lnTo>
                    <a:pt x="96" y="486"/>
                  </a:lnTo>
                  <a:lnTo>
                    <a:pt x="78" y="450"/>
                  </a:lnTo>
                  <a:lnTo>
                    <a:pt x="68" y="422"/>
                  </a:lnTo>
                  <a:lnTo>
                    <a:pt x="68" y="422"/>
                  </a:lnTo>
                  <a:close/>
                  <a:moveTo>
                    <a:pt x="348" y="602"/>
                  </a:moveTo>
                  <a:lnTo>
                    <a:pt x="214" y="602"/>
                  </a:lnTo>
                  <a:lnTo>
                    <a:pt x="214" y="602"/>
                  </a:lnTo>
                  <a:lnTo>
                    <a:pt x="198" y="592"/>
                  </a:lnTo>
                  <a:lnTo>
                    <a:pt x="186" y="582"/>
                  </a:lnTo>
                  <a:lnTo>
                    <a:pt x="176" y="574"/>
                  </a:lnTo>
                  <a:lnTo>
                    <a:pt x="170" y="562"/>
                  </a:lnTo>
                  <a:lnTo>
                    <a:pt x="166" y="552"/>
                  </a:lnTo>
                  <a:lnTo>
                    <a:pt x="164" y="542"/>
                  </a:lnTo>
                  <a:lnTo>
                    <a:pt x="162" y="532"/>
                  </a:lnTo>
                  <a:lnTo>
                    <a:pt x="164" y="522"/>
                  </a:lnTo>
                  <a:lnTo>
                    <a:pt x="168" y="506"/>
                  </a:lnTo>
                  <a:lnTo>
                    <a:pt x="174" y="492"/>
                  </a:lnTo>
                  <a:lnTo>
                    <a:pt x="182" y="478"/>
                  </a:lnTo>
                  <a:lnTo>
                    <a:pt x="348" y="478"/>
                  </a:lnTo>
                  <a:lnTo>
                    <a:pt x="348" y="602"/>
                  </a:lnTo>
                  <a:close/>
                  <a:moveTo>
                    <a:pt x="428" y="232"/>
                  </a:moveTo>
                  <a:lnTo>
                    <a:pt x="410" y="194"/>
                  </a:lnTo>
                  <a:lnTo>
                    <a:pt x="410" y="194"/>
                  </a:lnTo>
                  <a:lnTo>
                    <a:pt x="400" y="178"/>
                  </a:lnTo>
                  <a:lnTo>
                    <a:pt x="390" y="166"/>
                  </a:lnTo>
                  <a:lnTo>
                    <a:pt x="378" y="154"/>
                  </a:lnTo>
                  <a:lnTo>
                    <a:pt x="370" y="146"/>
                  </a:lnTo>
                  <a:lnTo>
                    <a:pt x="350" y="132"/>
                  </a:lnTo>
                  <a:lnTo>
                    <a:pt x="332" y="124"/>
                  </a:lnTo>
                  <a:lnTo>
                    <a:pt x="318" y="118"/>
                  </a:lnTo>
                  <a:lnTo>
                    <a:pt x="306" y="118"/>
                  </a:lnTo>
                  <a:lnTo>
                    <a:pt x="294" y="118"/>
                  </a:lnTo>
                  <a:lnTo>
                    <a:pt x="294" y="118"/>
                  </a:lnTo>
                  <a:lnTo>
                    <a:pt x="322" y="112"/>
                  </a:lnTo>
                  <a:lnTo>
                    <a:pt x="350" y="110"/>
                  </a:lnTo>
                  <a:lnTo>
                    <a:pt x="378" y="108"/>
                  </a:lnTo>
                  <a:lnTo>
                    <a:pt x="404" y="108"/>
                  </a:lnTo>
                  <a:lnTo>
                    <a:pt x="450" y="112"/>
                  </a:lnTo>
                  <a:lnTo>
                    <a:pt x="484" y="116"/>
                  </a:lnTo>
                  <a:lnTo>
                    <a:pt x="484" y="116"/>
                  </a:lnTo>
                  <a:lnTo>
                    <a:pt x="494" y="118"/>
                  </a:lnTo>
                  <a:lnTo>
                    <a:pt x="504" y="122"/>
                  </a:lnTo>
                  <a:lnTo>
                    <a:pt x="518" y="130"/>
                  </a:lnTo>
                  <a:lnTo>
                    <a:pt x="526" y="138"/>
                  </a:lnTo>
                  <a:lnTo>
                    <a:pt x="528" y="140"/>
                  </a:lnTo>
                  <a:lnTo>
                    <a:pt x="550" y="180"/>
                  </a:lnTo>
                  <a:lnTo>
                    <a:pt x="606" y="156"/>
                  </a:lnTo>
                  <a:lnTo>
                    <a:pt x="532" y="290"/>
                  </a:lnTo>
                  <a:lnTo>
                    <a:pt x="370" y="256"/>
                  </a:lnTo>
                  <a:lnTo>
                    <a:pt x="428" y="232"/>
                  </a:lnTo>
                  <a:close/>
                  <a:moveTo>
                    <a:pt x="582" y="574"/>
                  </a:moveTo>
                  <a:lnTo>
                    <a:pt x="582" y="574"/>
                  </a:lnTo>
                  <a:lnTo>
                    <a:pt x="574" y="582"/>
                  </a:lnTo>
                  <a:lnTo>
                    <a:pt x="566" y="586"/>
                  </a:lnTo>
                  <a:lnTo>
                    <a:pt x="550" y="594"/>
                  </a:lnTo>
                  <a:lnTo>
                    <a:pt x="540" y="596"/>
                  </a:lnTo>
                  <a:lnTo>
                    <a:pt x="536" y="598"/>
                  </a:lnTo>
                  <a:lnTo>
                    <a:pt x="486" y="598"/>
                  </a:lnTo>
                  <a:lnTo>
                    <a:pt x="486" y="650"/>
                  </a:lnTo>
                  <a:lnTo>
                    <a:pt x="380" y="534"/>
                  </a:lnTo>
                  <a:lnTo>
                    <a:pt x="488" y="424"/>
                  </a:lnTo>
                  <a:lnTo>
                    <a:pt x="488" y="480"/>
                  </a:lnTo>
                  <a:lnTo>
                    <a:pt x="536" y="482"/>
                  </a:lnTo>
                  <a:lnTo>
                    <a:pt x="536" y="482"/>
                  </a:lnTo>
                  <a:lnTo>
                    <a:pt x="556" y="480"/>
                  </a:lnTo>
                  <a:lnTo>
                    <a:pt x="574" y="478"/>
                  </a:lnTo>
                  <a:lnTo>
                    <a:pt x="602" y="472"/>
                  </a:lnTo>
                  <a:lnTo>
                    <a:pt x="626" y="464"/>
                  </a:lnTo>
                  <a:lnTo>
                    <a:pt x="642" y="454"/>
                  </a:lnTo>
                  <a:lnTo>
                    <a:pt x="654" y="444"/>
                  </a:lnTo>
                  <a:lnTo>
                    <a:pt x="660" y="436"/>
                  </a:lnTo>
                  <a:lnTo>
                    <a:pt x="664" y="428"/>
                  </a:lnTo>
                  <a:lnTo>
                    <a:pt x="664" y="428"/>
                  </a:lnTo>
                  <a:lnTo>
                    <a:pt x="658" y="452"/>
                  </a:lnTo>
                  <a:lnTo>
                    <a:pt x="648" y="474"/>
                  </a:lnTo>
                  <a:lnTo>
                    <a:pt x="638" y="496"/>
                  </a:lnTo>
                  <a:lnTo>
                    <a:pt x="626" y="516"/>
                  </a:lnTo>
                  <a:lnTo>
                    <a:pt x="602" y="550"/>
                  </a:lnTo>
                  <a:lnTo>
                    <a:pt x="582" y="574"/>
                  </a:lnTo>
                  <a:lnTo>
                    <a:pt x="582" y="574"/>
                  </a:lnTo>
                  <a:close/>
                  <a:moveTo>
                    <a:pt x="568" y="460"/>
                  </a:moveTo>
                  <a:lnTo>
                    <a:pt x="468" y="344"/>
                  </a:lnTo>
                  <a:lnTo>
                    <a:pt x="584" y="272"/>
                  </a:lnTo>
                  <a:lnTo>
                    <a:pt x="662" y="366"/>
                  </a:lnTo>
                  <a:lnTo>
                    <a:pt x="662" y="366"/>
                  </a:lnTo>
                  <a:lnTo>
                    <a:pt x="664" y="382"/>
                  </a:lnTo>
                  <a:lnTo>
                    <a:pt x="662" y="396"/>
                  </a:lnTo>
                  <a:lnTo>
                    <a:pt x="658" y="408"/>
                  </a:lnTo>
                  <a:lnTo>
                    <a:pt x="652" y="420"/>
                  </a:lnTo>
                  <a:lnTo>
                    <a:pt x="646" y="428"/>
                  </a:lnTo>
                  <a:lnTo>
                    <a:pt x="638" y="436"/>
                  </a:lnTo>
                  <a:lnTo>
                    <a:pt x="628" y="442"/>
                  </a:lnTo>
                  <a:lnTo>
                    <a:pt x="620" y="448"/>
                  </a:lnTo>
                  <a:lnTo>
                    <a:pt x="600" y="454"/>
                  </a:lnTo>
                  <a:lnTo>
                    <a:pt x="584" y="458"/>
                  </a:lnTo>
                  <a:lnTo>
                    <a:pt x="568" y="460"/>
                  </a:lnTo>
                  <a:lnTo>
                    <a:pt x="568" y="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E52A780-CE1A-4570-8929-360F470CA18E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87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3466728" cy="45651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dirty="0" smtClean="0"/>
              <a:t>På tide å kaste fortidens løsning i bosset!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Tid for film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9</a:t>
            </a:fld>
            <a:endParaRPr lang="nb-NO"/>
          </a:p>
        </p:txBody>
      </p:sp>
      <p:pic>
        <p:nvPicPr>
          <p:cNvPr id="1026" name="Picture 2" descr="C:\Users\carlfn\Desktop\20150612_1631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556792"/>
            <a:ext cx="4968552" cy="517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e 7" descr="Skjermutklip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8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3" y="1556792"/>
            <a:ext cx="7668345" cy="4313444"/>
          </a:xfrm>
          <a:prstGeom prst="rect">
            <a:avLst/>
          </a:prstGeo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Blått nett</a:t>
            </a:r>
            <a:endParaRPr lang="nb-NO" dirty="0"/>
          </a:p>
        </p:txBody>
      </p:sp>
      <p:pic>
        <p:nvPicPr>
          <p:cNvPr id="4" name="Bilde 3" descr="Skjermutklip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5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5E64D-EE70-4036-9840-35238D4DD37F}" type="slidenum">
              <a:rPr lang="sv-SE" smtClean="0"/>
              <a:pPr/>
              <a:t>11</a:t>
            </a:fld>
            <a:endParaRPr lang="sv-S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308304" cy="5166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48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5E64D-EE70-4036-9840-35238D4DD37F}" type="slidenum">
              <a:rPr lang="sv-SE" smtClean="0"/>
              <a:pPr/>
              <a:t>12</a:t>
            </a:fld>
            <a:endParaRPr lang="sv-SE"/>
          </a:p>
        </p:txBody>
      </p:sp>
      <p:pic>
        <p:nvPicPr>
          <p:cNvPr id="4098" name="Picture 2" descr="S:\ENE Project\NO_Project\_SVS\150 (6114) Bergen Centrum\Bergen line\Renderade Bilder\hatches_hig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7506171" cy="530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80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skal i bossnettet?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2367513" cy="4525963"/>
          </a:xfrm>
        </p:spPr>
        <p:txBody>
          <a:bodyPr/>
          <a:lstStyle/>
          <a:p>
            <a:pPr marL="0" indent="0">
              <a:buNone/>
            </a:pPr>
            <a:r>
              <a:rPr lang="nb-NO" sz="2800" dirty="0" smtClean="0"/>
              <a:t>Restavfall</a:t>
            </a:r>
          </a:p>
          <a:p>
            <a:r>
              <a:rPr lang="nb-NO" sz="1800" dirty="0" smtClean="0"/>
              <a:t>Alt som ikke resirkuleres eller leveres som farlig avfall.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 smtClean="0"/>
              <a:t>Ikke:</a:t>
            </a:r>
          </a:p>
          <a:p>
            <a:r>
              <a:rPr lang="nb-NO" sz="1800" dirty="0" smtClean="0"/>
              <a:t>Store gjenstander</a:t>
            </a:r>
          </a:p>
          <a:p>
            <a:r>
              <a:rPr lang="nb-NO" sz="1800" dirty="0" smtClean="0"/>
              <a:t>Paraplyer</a:t>
            </a:r>
          </a:p>
          <a:p>
            <a:r>
              <a:rPr lang="nb-NO" sz="1800" dirty="0" smtClean="0"/>
              <a:t>Farlig avfall</a:t>
            </a:r>
          </a:p>
          <a:p>
            <a:endParaRPr lang="nb-NO" sz="1800" dirty="0" smtClean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13</a:t>
            </a:fld>
            <a:endParaRPr lang="nb-NO"/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2915816" y="1600200"/>
            <a:ext cx="265554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Plast/papir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Ren </a:t>
            </a:r>
            <a:r>
              <a:rPr lang="nb-NO" dirty="0" err="1" smtClean="0"/>
              <a:t>plastembalasje</a:t>
            </a:r>
            <a:r>
              <a:rPr lang="nb-NO" dirty="0" smtClean="0"/>
              <a:t> i egne poser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Resirkulerbart papir, kastes løst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dirty="0" smtClean="0"/>
              <a:t>Ikke: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Tilgriset papir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Bøker med hard perm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gavepapir</a:t>
            </a:r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662464" y="1625777"/>
            <a:ext cx="291374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/>
              <a:t>IKKE i nedkastene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Glass- og </a:t>
            </a:r>
            <a:r>
              <a:rPr lang="nb-NO" dirty="0" err="1" smtClean="0"/>
              <a:t>metallembalasje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«Farlig avfall»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Maling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Spillolje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Sparelyspærer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8330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Helhetlig tilbud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04248" y="332656"/>
            <a:ext cx="1882552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400" dirty="0" smtClean="0"/>
              <a:t>M - Mobil gjenvinningsstasjon</a:t>
            </a:r>
          </a:p>
          <a:p>
            <a:pPr marL="0" indent="0">
              <a:buNone/>
            </a:pPr>
            <a:endParaRPr lang="nb-NO" sz="1400" dirty="0"/>
          </a:p>
          <a:p>
            <a:pPr marL="0" indent="0">
              <a:buNone/>
            </a:pPr>
            <a:r>
              <a:rPr lang="nb-NO" sz="1400" dirty="0" smtClean="0"/>
              <a:t>R – Returpunkt for glass og metall</a:t>
            </a:r>
          </a:p>
          <a:p>
            <a:pPr marL="0" indent="0">
              <a:buNone/>
            </a:pPr>
            <a:endParaRPr lang="nb-NO" sz="1400" dirty="0"/>
          </a:p>
          <a:p>
            <a:pPr marL="0" indent="0">
              <a:buNone/>
            </a:pPr>
            <a:r>
              <a:rPr lang="nb-NO" sz="1400" dirty="0" smtClean="0"/>
              <a:t>P – Pappkonteiner</a:t>
            </a:r>
            <a:endParaRPr lang="nb-NO" sz="14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14</a:t>
            </a:fld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80" y="0"/>
            <a:ext cx="6668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3034005" y="2060848"/>
            <a:ext cx="276261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nb-NO" sz="2400" b="1" dirty="0" smtClean="0"/>
              <a:t>John Ingvald Økland</a:t>
            </a:r>
          </a:p>
          <a:p>
            <a:r>
              <a:rPr lang="nb-NO" dirty="0" smtClean="0"/>
              <a:t>Ingeniør</a:t>
            </a:r>
          </a:p>
          <a:p>
            <a:r>
              <a:rPr lang="nb-NO" dirty="0" smtClean="0"/>
              <a:t>Konsulent for prosjektering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>
            <a:off x="2987824" y="3791550"/>
            <a:ext cx="28520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/>
              <a:t>Norconsult</a:t>
            </a:r>
            <a:endParaRPr lang="nb-NO" dirty="0" smtClean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15</a:t>
            </a:fld>
            <a:endParaRPr lang="nb-NO"/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9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73052D-A3BB-4EEC-BAB0-77247408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Bossnett Dokken - Bredalsmarken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20BFFE4-7D95-41D0-B2A4-B9272790E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   Bossrør i grøft</a:t>
            </a:r>
          </a:p>
        </p:txBody>
      </p:sp>
      <p:pic>
        <p:nvPicPr>
          <p:cNvPr id="8" name="Content Placeholder 7" descr="A pile of snow next to a rock wall&#10;&#10;Description generated with high confidence">
            <a:extLst>
              <a:ext uri="{FF2B5EF4-FFF2-40B4-BE49-F238E27FC236}">
                <a16:creationId xmlns:a16="http://schemas.microsoft.com/office/drawing/2014/main" xmlns="" id="{3B4E93E2-1147-4397-8426-8AAA15001B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174875"/>
            <a:ext cx="3203451" cy="4271268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D3E29B1-F6A8-41C3-87CF-F486FEA27B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Bossrør og VA</a:t>
            </a:r>
          </a:p>
        </p:txBody>
      </p:sp>
      <p:pic>
        <p:nvPicPr>
          <p:cNvPr id="7" name="Content Placeholder 6" descr="A close up of a yellow building&#10;&#10;Description generated with high confidence">
            <a:extLst>
              <a:ext uri="{FF2B5EF4-FFF2-40B4-BE49-F238E27FC236}">
                <a16:creationId xmlns:a16="http://schemas.microsoft.com/office/drawing/2014/main" xmlns="" id="{9523CE43-11D8-48AE-A906-18C6BB82F36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553" y="2634853"/>
            <a:ext cx="4515247" cy="3386435"/>
          </a:xfrm>
        </p:spPr>
      </p:pic>
    </p:spTree>
    <p:extLst>
      <p:ext uri="{BB962C8B-B14F-4D97-AF65-F5344CB8AC3E}">
        <p14:creationId xmlns:p14="http://schemas.microsoft.com/office/powerpoint/2010/main" val="284831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6" name="Content Placeholder 5" descr="A picture containing outdoor, person, ground, building&#10;&#10;Description generated with high confidence">
            <a:extLst>
              <a:ext uri="{FF2B5EF4-FFF2-40B4-BE49-F238E27FC236}">
                <a16:creationId xmlns:a16="http://schemas.microsoft.com/office/drawing/2014/main" xmlns="" id="{3CB14FBD-DCC4-43B2-9384-4A83F0B25B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4" r="28422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13" name="Straight Connector 12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>
            <a:solidFill>
              <a:srgbClr val="3E58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9B81DD-9327-4EA5-A35E-FB36C6DFA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dirty="0" err="1"/>
              <a:t>Bossnedkast</a:t>
            </a:r>
            <a:endParaRPr lang="en-US" dirty="0"/>
          </a:p>
        </p:txBody>
      </p:sp>
      <p:pic>
        <p:nvPicPr>
          <p:cNvPr id="8" name="Content Placeholder 7" descr="A car parked on the side of the street&#10;&#10;Description generated with very high confidence">
            <a:extLst>
              <a:ext uri="{FF2B5EF4-FFF2-40B4-BE49-F238E27FC236}">
                <a16:creationId xmlns:a16="http://schemas.microsoft.com/office/drawing/2014/main" xmlns="" id="{163E9DCF-00D0-48EB-8B69-2E7370FD60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75" y="2478881"/>
            <a:ext cx="4940300" cy="3705225"/>
          </a:xfrm>
        </p:spPr>
      </p:pic>
    </p:spTree>
    <p:extLst>
      <p:ext uri="{BB962C8B-B14F-4D97-AF65-F5344CB8AC3E}">
        <p14:creationId xmlns:p14="http://schemas.microsoft.com/office/powerpoint/2010/main" val="355031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xmlns="" id="{9BA07780-3318-4A37-807B-8CC335963E7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92075" y="92074"/>
          <a:ext cx="8903224" cy="6289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Acrobat Document" r:id="rId3" imgW="22707375" imgH="16040100" progId="AcroExch.Document.7">
                  <p:embed/>
                </p:oleObj>
              </mc:Choice>
              <mc:Fallback>
                <p:oleObj name="Acrobat Document" r:id="rId3" imgW="22707375" imgH="1604010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4"/>
                        <a:ext cx="8903224" cy="62892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9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1731145" y="2772504"/>
            <a:ext cx="56817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2400" b="1" dirty="0" smtClean="0"/>
              <a:t>Svein Koldingsnes</a:t>
            </a:r>
            <a:endParaRPr lang="nb-NO" sz="2400" b="1" dirty="0"/>
          </a:p>
          <a:p>
            <a:pPr algn="ctr"/>
            <a:r>
              <a:rPr lang="nb-NO" sz="2400" dirty="0" smtClean="0"/>
              <a:t>Tilstandsregistrering av bygg</a:t>
            </a:r>
          </a:p>
        </p:txBody>
      </p:sp>
      <p:sp>
        <p:nvSpPr>
          <p:cNvPr id="6" name="Rektangel 5"/>
          <p:cNvSpPr/>
          <p:nvPr/>
        </p:nvSpPr>
        <p:spPr>
          <a:xfrm>
            <a:off x="3059832" y="3861048"/>
            <a:ext cx="28520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 smtClean="0"/>
              <a:t>BIR Nett AS</a:t>
            </a:r>
          </a:p>
          <a:p>
            <a:pPr algn="ctr"/>
            <a:r>
              <a:rPr lang="nb-NO" dirty="0" smtClean="0"/>
              <a:t>Svein.koldingsnes@bir.no</a:t>
            </a:r>
          </a:p>
          <a:p>
            <a:pPr algn="ctr"/>
            <a:r>
              <a:rPr lang="nb-NO" dirty="0" smtClean="0"/>
              <a:t>95 86 52 57</a:t>
            </a:r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19</a:t>
            </a:fld>
            <a:endParaRPr lang="nb-NO"/>
          </a:p>
        </p:txBody>
      </p:sp>
      <p:pic>
        <p:nvPicPr>
          <p:cNvPr id="8" name="Bilde 7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0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Eksempler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20</a:t>
            </a:fld>
            <a:endParaRPr lang="nb-NO"/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  <p:pic>
        <p:nvPicPr>
          <p:cNvPr id="7" name="Bilde 6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68" y="1268760"/>
            <a:ext cx="7325747" cy="1943371"/>
          </a:xfrm>
          <a:prstGeom prst="rect">
            <a:avLst/>
          </a:prstGeom>
        </p:spPr>
      </p:pic>
      <p:pic>
        <p:nvPicPr>
          <p:cNvPr id="8" name="Bilde 7" descr="Skjermutklip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204208"/>
            <a:ext cx="6373114" cy="348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Eksempler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21</a:t>
            </a:fld>
            <a:endParaRPr lang="nb-NO"/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  <p:pic>
        <p:nvPicPr>
          <p:cNvPr id="3" name="Bilde 2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5857"/>
            <a:ext cx="9144000" cy="405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4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Plassholder for lysbilde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C86BB78-C668-4720-B915-980258834FDD}" type="slidenum">
              <a:rPr lang="nb-NO" altLang="nb-NO" sz="1400" smtClean="0">
                <a:solidFill>
                  <a:srgbClr val="000000"/>
                </a:solidFill>
                <a:latin typeface="DIN-Bold" pitchFamily="34" charset="0"/>
              </a:rPr>
              <a:pPr/>
              <a:t>22</a:t>
            </a:fld>
            <a:endParaRPr lang="nb-NO" altLang="nb-NO" sz="1400" smtClean="0">
              <a:solidFill>
                <a:srgbClr val="000000"/>
              </a:solidFill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2159732" y="836712"/>
            <a:ext cx="4824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 smtClean="0"/>
              <a:t>Spørsmålsrunde!</a:t>
            </a:r>
            <a:endParaRPr lang="nb-NO" sz="4400" b="1" i="1" dirty="0"/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971600" y="2276872"/>
            <a:ext cx="7488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Svar på </a:t>
            </a:r>
            <a:r>
              <a:rPr lang="nb-NO" dirty="0"/>
              <a:t>s</a:t>
            </a:r>
            <a:r>
              <a:rPr lang="nb-NO" dirty="0" smtClean="0"/>
              <a:t>pørsmål sendt inn på forhånd:</a:t>
            </a:r>
          </a:p>
          <a:p>
            <a:endParaRPr lang="nb-NO" dirty="0" smtClean="0"/>
          </a:p>
          <a:p>
            <a:r>
              <a:rPr lang="nb-NO" dirty="0" smtClean="0"/>
              <a:t>- Oppstart av anlegg blir tidlig vinter. Utbyggingen foregår i faser, og entreprenøren bestemmer selv hvor de ønsker å begynne.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Hele anlegget pågår </a:t>
            </a:r>
            <a:r>
              <a:rPr lang="nb-NO" dirty="0" err="1" smtClean="0"/>
              <a:t>ca</a:t>
            </a:r>
            <a:r>
              <a:rPr lang="nb-NO" dirty="0" smtClean="0"/>
              <a:t> 1 år. I Dokken foregår arbeidene </a:t>
            </a:r>
            <a:r>
              <a:rPr lang="nb-NO" dirty="0" err="1" smtClean="0"/>
              <a:t>ca</a:t>
            </a:r>
            <a:r>
              <a:rPr lang="nb-NO" dirty="0" smtClean="0"/>
              <a:t> 2-3 måneder.</a:t>
            </a:r>
          </a:p>
        </p:txBody>
      </p:sp>
    </p:spTree>
    <p:extLst>
      <p:ext uri="{BB962C8B-B14F-4D97-AF65-F5344CB8AC3E}">
        <p14:creationId xmlns:p14="http://schemas.microsoft.com/office/powerpoint/2010/main" val="318641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Plassholder for lysbilde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C86BB78-C668-4720-B915-980258834FDD}" type="slidenum">
              <a:rPr lang="nb-NO" altLang="nb-NO" sz="1400" smtClean="0">
                <a:solidFill>
                  <a:srgbClr val="000000"/>
                </a:solidFill>
                <a:latin typeface="DIN-Bold" pitchFamily="34" charset="0"/>
              </a:rPr>
              <a:pPr/>
              <a:t>23</a:t>
            </a:fld>
            <a:endParaRPr lang="nb-NO" altLang="nb-NO" sz="1400" smtClean="0">
              <a:solidFill>
                <a:srgbClr val="000000"/>
              </a:solidFill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2051720" y="1916832"/>
            <a:ext cx="48245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b="1" dirty="0" smtClean="0"/>
              <a:t>Takk for oss</a:t>
            </a:r>
          </a:p>
          <a:p>
            <a:pPr algn="ctr"/>
            <a:endParaRPr lang="nb-NO" sz="3200" b="1" dirty="0" smtClean="0"/>
          </a:p>
          <a:p>
            <a:pPr algn="ctr"/>
            <a:endParaRPr lang="nb-NO" sz="3200" b="1" dirty="0"/>
          </a:p>
          <a:p>
            <a:pPr algn="ctr"/>
            <a:endParaRPr lang="nb-NO" sz="3200" b="1" dirty="0" smtClean="0"/>
          </a:p>
          <a:p>
            <a:pPr algn="ctr"/>
            <a:r>
              <a:rPr lang="nb-NO" sz="3200" b="1" dirty="0" smtClean="0"/>
              <a:t>Beboere ved Dokken kan bli igjen</a:t>
            </a:r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7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24</a:t>
            </a:fld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2159732" y="3212976"/>
            <a:ext cx="4824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 smtClean="0"/>
              <a:t>Dokken</a:t>
            </a:r>
            <a:endParaRPr lang="nb-NO" sz="4400" b="1" i="1" dirty="0"/>
          </a:p>
        </p:txBody>
      </p:sp>
      <p:pic>
        <p:nvPicPr>
          <p:cNvPr id="7" name="Bilde 6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2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 descr="Skjermutklipp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6"/>
            <a:ext cx="7019407" cy="4525963"/>
          </a:xfr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25</a:t>
            </a:fld>
            <a:endParaRPr lang="nb-NO"/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82" y="452434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00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31a2e15b-7058-48bc-ae5d-d48f8b501392" ContentTypeId="0x0101006543EA735C126E448997BFAB61D14AD90504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esentasjon" ma:contentTypeID="0x0101006543EA735C126E448997BFAB61D14AD90504007F654E8A098DF048A2403D7CE2F99175" ma:contentTypeVersion="2" ma:contentTypeDescription="Presentasjon BossNett, knyttet til mal" ma:contentTypeScope="" ma:versionID="c1bec215c75c43f64e3487cc57551ae8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abd114c010ee9bffa39ee2743fe580d0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13" nillable="true" ma:displayName="Status" ma:default="Ikke startet" ma:internalName="_Status">
      <xsd:simpleType>
        <xsd:union memberTypes="dms:Text">
          <xsd:simpleType>
            <xsd:restriction base="dms:Choice">
              <xsd:enumeration value="Ikke startet"/>
              <xsd:enumeration value="Kladd"/>
              <xsd:enumeration value="Kontrollert"/>
              <xsd:enumeration value="Planlagt"/>
              <xsd:enumeration value="Publisert"/>
              <xsd:enumeration value="Endelig"/>
              <xsd:enumeration value="Utløpt"/>
            </xsd:restriction>
          </xsd:simpleType>
        </xsd:un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12" ma:displayName="Redigerer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 ma:index="8" ma:displayName="Emne"/>
        <xsd:element ref="dc:description" minOccurs="0" maxOccurs="1" ma:index="10" ma:displayName="Kommentarer"/>
        <xsd:element name="keywords" minOccurs="0" maxOccurs="1" type="xsd:string" ma:index="11" ma:displayName="Nøkkelord"/>
        <xsd:element ref="dc:language" minOccurs="0" maxOccurs="1"/>
        <xsd:element name="category" minOccurs="0" maxOccurs="1" type="xsd:string" ma:index="9" ma:displayName="Kategori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tatus xmlns="http://schemas.microsoft.com/sharepoint/v3/fields">Ikke startet</_Status>
  </documentManagement>
</p:properties>
</file>

<file path=customXml/itemProps1.xml><?xml version="1.0" encoding="utf-8"?>
<ds:datastoreItem xmlns:ds="http://schemas.openxmlformats.org/officeDocument/2006/customXml" ds:itemID="{40709616-7F7A-4FA4-85F2-A4D38FEBA70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20333ED9-91B1-4834-9386-29AEF45277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22BF8F-0A14-4336-9221-6F24CA73663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F21A26D-85AA-4CA5-8F23-16077F5185A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/field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9373</TotalTime>
  <Words>346</Words>
  <Application>Microsoft Office PowerPoint</Application>
  <PresentationFormat>Skjermfremvisning (4:3)</PresentationFormat>
  <Paragraphs>145</Paragraphs>
  <Slides>25</Slides>
  <Notes>4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32" baseType="lpstr">
      <vt:lpstr>Arial</vt:lpstr>
      <vt:lpstr>Calibri</vt:lpstr>
      <vt:lpstr>DIN-Bold</vt:lpstr>
      <vt:lpstr>Marlett</vt:lpstr>
      <vt:lpstr>Times New Roman</vt:lpstr>
      <vt:lpstr>Office-tema</vt:lpstr>
      <vt:lpstr>Acrobat Document</vt:lpstr>
      <vt:lpstr>Velkommen til  informasjonsmøte</vt:lpstr>
      <vt:lpstr>PowerPoint-presentasjon</vt:lpstr>
      <vt:lpstr>PowerPoint-presentasjon</vt:lpstr>
      <vt:lpstr>Program</vt:lpstr>
      <vt:lpstr>PowerPoint-presentasjon</vt:lpstr>
      <vt:lpstr>Kort om planlagt rørtrasé</vt:lpstr>
      <vt:lpstr>Velkommen til mitt liv</vt:lpstr>
      <vt:lpstr>BIR Nett skaper samfunnsøkonomiske gevinster</vt:lpstr>
      <vt:lpstr>PowerPoint-presentasjon</vt:lpstr>
      <vt:lpstr>Blått nett</vt:lpstr>
      <vt:lpstr>PowerPoint-presentasjon</vt:lpstr>
      <vt:lpstr>PowerPoint-presentasjon</vt:lpstr>
      <vt:lpstr>Hva skal i bossnettet?</vt:lpstr>
      <vt:lpstr>Helhetlig tilbud</vt:lpstr>
      <vt:lpstr>PowerPoint-presentasjon</vt:lpstr>
      <vt:lpstr>Bossnett Dokken - Bredalsmarken</vt:lpstr>
      <vt:lpstr>Bossnedkast</vt:lpstr>
      <vt:lpstr>PowerPoint-presentasjon</vt:lpstr>
      <vt:lpstr>PowerPoint-presentasjon</vt:lpstr>
      <vt:lpstr>Eksempler</vt:lpstr>
      <vt:lpstr>Eksempler</vt:lpstr>
      <vt:lpstr>PowerPoint-presentasjon</vt:lpstr>
      <vt:lpstr>PowerPoint-presentasjon</vt:lpstr>
      <vt:lpstr>PowerPoint-presentasjon</vt:lpstr>
      <vt:lpstr>PowerPoint-presentasjon</vt:lpstr>
    </vt:vector>
  </TitlesOfParts>
  <Company>BIR 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Vestre Murallmenning med fler</dc:title>
  <dc:creator>Ørjan Johan Mjøs</dc:creator>
  <cp:lastModifiedBy>Carl Fredrik Nødtvedt</cp:lastModifiedBy>
  <cp:revision>161</cp:revision>
  <cp:lastPrinted>2016-05-26T09:37:55Z</cp:lastPrinted>
  <dcterms:created xsi:type="dcterms:W3CDTF">2014-03-21T11:31:26Z</dcterms:created>
  <dcterms:modified xsi:type="dcterms:W3CDTF">2017-08-25T10:37:57Z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0x0101006543EA735C126E448997BFAB61D14AD90504007F654E8A098DF048A2403D7CE2F99175</vt:lpwstr>
  </property>
  <property fmtid="{D5CDD505-2E9C-101B-9397-08002B2CF9AE}" pid="3" name="UnntattOffentlighet">
    <vt:lpwstr>Nei</vt:lpwstr>
  </property>
</Properties>
</file>